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7" r:id="rId6"/>
    <p:sldId id="319" r:id="rId7"/>
    <p:sldId id="320" r:id="rId8"/>
    <p:sldId id="321" r:id="rId9"/>
    <p:sldId id="260" r:id="rId10"/>
    <p:sldId id="279" r:id="rId11"/>
    <p:sldId id="323" r:id="rId12"/>
    <p:sldId id="283" r:id="rId13"/>
    <p:sldId id="325" r:id="rId14"/>
    <p:sldId id="287" r:id="rId15"/>
    <p:sldId id="293" r:id="rId16"/>
    <p:sldId id="317" r:id="rId17"/>
    <p:sldId id="318" r:id="rId18"/>
    <p:sldId id="296" r:id="rId19"/>
    <p:sldId id="324" r:id="rId20"/>
    <p:sldId id="297" r:id="rId21"/>
    <p:sldId id="300" r:id="rId22"/>
    <p:sldId id="301" r:id="rId23"/>
    <p:sldId id="302" r:id="rId24"/>
    <p:sldId id="306" r:id="rId25"/>
    <p:sldId id="303" r:id="rId26"/>
    <p:sldId id="326" r:id="rId27"/>
    <p:sldId id="307" r:id="rId28"/>
    <p:sldId id="308" r:id="rId29"/>
    <p:sldId id="309" r:id="rId30"/>
    <p:sldId id="315" r:id="rId31"/>
    <p:sldId id="310" r:id="rId32"/>
    <p:sldId id="311" r:id="rId33"/>
    <p:sldId id="312" r:id="rId34"/>
    <p:sldId id="313" r:id="rId35"/>
    <p:sldId id="314" r:id="rId36"/>
    <p:sldId id="327" r:id="rId37"/>
    <p:sldId id="322" r:id="rId38"/>
    <p:sldId id="332" r:id="rId39"/>
    <p:sldId id="333" r:id="rId40"/>
    <p:sldId id="334" r:id="rId41"/>
    <p:sldId id="335" r:id="rId42"/>
    <p:sldId id="336" r:id="rId43"/>
    <p:sldId id="337" r:id="rId44"/>
    <p:sldId id="328" r:id="rId45"/>
    <p:sldId id="330" r:id="rId46"/>
    <p:sldId id="358" r:id="rId47"/>
    <p:sldId id="356" r:id="rId48"/>
    <p:sldId id="357" r:id="rId49"/>
    <p:sldId id="359" r:id="rId50"/>
    <p:sldId id="331" r:id="rId51"/>
    <p:sldId id="340" r:id="rId52"/>
    <p:sldId id="353" r:id="rId53"/>
    <p:sldId id="354" r:id="rId54"/>
    <p:sldId id="355" r:id="rId55"/>
    <p:sldId id="338" r:id="rId56"/>
    <p:sldId id="341" r:id="rId57"/>
    <p:sldId id="345" r:id="rId58"/>
    <p:sldId id="346" r:id="rId59"/>
    <p:sldId id="352" r:id="rId60"/>
    <p:sldId id="348" r:id="rId61"/>
    <p:sldId id="349" r:id="rId62"/>
    <p:sldId id="350" r:id="rId63"/>
    <p:sldId id="351" r:id="rId64"/>
    <p:sldId id="339" r:id="rId65"/>
    <p:sldId id="329" r:id="rId66"/>
    <p:sldId id="284" r:id="rId67"/>
    <p:sldId id="343" r:id="rId68"/>
    <p:sldId id="34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26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6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ger Reda" userId="a6afd5b0c73a8e5b" providerId="LiveId" clId="{37A6AB7A-A219-4935-90A1-EFCFACD4C95C}"/>
    <pc:docChg chg="undo custSel addSld delSld modSld sldOrd">
      <pc:chgData name="Hager Reda" userId="a6afd5b0c73a8e5b" providerId="LiveId" clId="{37A6AB7A-A219-4935-90A1-EFCFACD4C95C}" dt="2025-11-30T21:54:13.119" v="7643" actId="14100"/>
      <pc:docMkLst>
        <pc:docMk/>
      </pc:docMkLst>
      <pc:sldChg chg="modSp mod">
        <pc:chgData name="Hager Reda" userId="a6afd5b0c73a8e5b" providerId="LiveId" clId="{37A6AB7A-A219-4935-90A1-EFCFACD4C95C}" dt="2025-11-12T16:07:47.122" v="1056" actId="14861"/>
        <pc:sldMkLst>
          <pc:docMk/>
          <pc:sldMk cId="3001969994" sldId="256"/>
        </pc:sldMkLst>
        <pc:spChg chg="mod">
          <ac:chgData name="Hager Reda" userId="a6afd5b0c73a8e5b" providerId="LiveId" clId="{37A6AB7A-A219-4935-90A1-EFCFACD4C95C}" dt="2025-11-12T16:07:21.935" v="1022" actId="14861"/>
          <ac:spMkLst>
            <pc:docMk/>
            <pc:sldMk cId="3001969994" sldId="256"/>
            <ac:spMk id="23" creationId="{AE051CA9-C78B-6255-6F05-2213776F14A9}"/>
          </ac:spMkLst>
        </pc:spChg>
        <pc:spChg chg="mod">
          <ac:chgData name="Hager Reda" userId="a6afd5b0c73a8e5b" providerId="LiveId" clId="{37A6AB7A-A219-4935-90A1-EFCFACD4C95C}" dt="2025-11-12T16:07:47.122" v="1056" actId="14861"/>
          <ac:spMkLst>
            <pc:docMk/>
            <pc:sldMk cId="3001969994" sldId="256"/>
            <ac:spMk id="24" creationId="{FF1CF9BB-3104-A081-A047-24D06A64BB3A}"/>
          </ac:spMkLst>
        </pc:spChg>
      </pc:sldChg>
      <pc:sldChg chg="addSp delSp modSp mod">
        <pc:chgData name="Hager Reda" userId="a6afd5b0c73a8e5b" providerId="LiveId" clId="{37A6AB7A-A219-4935-90A1-EFCFACD4C95C}" dt="2025-11-29T19:46:25.336" v="7213" actId="21"/>
        <pc:sldMkLst>
          <pc:docMk/>
          <pc:sldMk cId="4283666265" sldId="258"/>
        </pc:sldMkLst>
        <pc:spChg chg="mod">
          <ac:chgData name="Hager Reda" userId="a6afd5b0c73a8e5b" providerId="LiveId" clId="{37A6AB7A-A219-4935-90A1-EFCFACD4C95C}" dt="2025-11-12T16:11:24.235" v="1068" actId="207"/>
          <ac:spMkLst>
            <pc:docMk/>
            <pc:sldMk cId="4283666265" sldId="258"/>
            <ac:spMk id="21" creationId="{77808A27-9BBF-3D08-D723-A3581A4F45DA}"/>
          </ac:spMkLst>
        </pc:spChg>
        <pc:spChg chg="mod">
          <ac:chgData name="Hager Reda" userId="a6afd5b0c73a8e5b" providerId="LiveId" clId="{37A6AB7A-A219-4935-90A1-EFCFACD4C95C}" dt="2025-11-12T16:09:25.529" v="1065" actId="207"/>
          <ac:spMkLst>
            <pc:docMk/>
            <pc:sldMk cId="4283666265" sldId="258"/>
            <ac:spMk id="22" creationId="{7193890A-0526-4658-1D0F-2BC786D27C09}"/>
          </ac:spMkLst>
        </pc:spChg>
        <pc:spChg chg="mod">
          <ac:chgData name="Hager Reda" userId="a6afd5b0c73a8e5b" providerId="LiveId" clId="{37A6AB7A-A219-4935-90A1-EFCFACD4C95C}" dt="2025-11-12T16:08:29.023" v="1059" actId="14861"/>
          <ac:spMkLst>
            <pc:docMk/>
            <pc:sldMk cId="4283666265" sldId="258"/>
            <ac:spMk id="23" creationId="{C19CAA40-9C45-ED51-1F14-76069DD48C9F}"/>
          </ac:spMkLst>
        </pc:spChg>
        <pc:spChg chg="mod">
          <ac:chgData name="Hager Reda" userId="a6afd5b0c73a8e5b" providerId="LiveId" clId="{37A6AB7A-A219-4935-90A1-EFCFACD4C95C}" dt="2025-11-12T16:09:07.648" v="1062" actId="14861"/>
          <ac:spMkLst>
            <pc:docMk/>
            <pc:sldMk cId="4283666265" sldId="258"/>
            <ac:spMk id="24" creationId="{9E61D68F-5D2E-5CCA-4BB7-F884918D2345}"/>
          </ac:spMkLst>
        </pc:spChg>
        <pc:picChg chg="add del mod">
          <ac:chgData name="Hager Reda" userId="a6afd5b0c73a8e5b" providerId="LiveId" clId="{37A6AB7A-A219-4935-90A1-EFCFACD4C95C}" dt="2025-11-29T19:46:25.336" v="7213" actId="21"/>
          <ac:picMkLst>
            <pc:docMk/>
            <pc:sldMk cId="4283666265" sldId="258"/>
            <ac:picMk id="3" creationId="{07583FA2-4855-EC83-B27B-3FBE0E7F5796}"/>
          </ac:picMkLst>
        </pc:picChg>
        <pc:picChg chg="add del mod">
          <ac:chgData name="Hager Reda" userId="a6afd5b0c73a8e5b" providerId="LiveId" clId="{37A6AB7A-A219-4935-90A1-EFCFACD4C95C}" dt="2025-11-29T19:46:19.641" v="7212" actId="478"/>
          <ac:picMkLst>
            <pc:docMk/>
            <pc:sldMk cId="4283666265" sldId="258"/>
            <ac:picMk id="6" creationId="{1681ED10-D7F0-D8FB-1821-57EF749AA99C}"/>
          </ac:picMkLst>
        </pc:picChg>
      </pc:sldChg>
      <pc:sldChg chg="modSp mod">
        <pc:chgData name="Hager Reda" userId="a6afd5b0c73a8e5b" providerId="LiveId" clId="{37A6AB7A-A219-4935-90A1-EFCFACD4C95C}" dt="2025-11-12T17:18:51.650" v="2291" actId="20577"/>
        <pc:sldMkLst>
          <pc:docMk/>
          <pc:sldMk cId="616345379" sldId="259"/>
        </pc:sldMkLst>
        <pc:spChg chg="mod">
          <ac:chgData name="Hager Reda" userId="a6afd5b0c73a8e5b" providerId="LiveId" clId="{37A6AB7A-A219-4935-90A1-EFCFACD4C95C}" dt="2025-11-12T16:15:05.805" v="1069" actId="207"/>
          <ac:spMkLst>
            <pc:docMk/>
            <pc:sldMk cId="616345379" sldId="259"/>
            <ac:spMk id="3" creationId="{06C50BCF-0F28-E049-7AD9-6A465558263A}"/>
          </ac:spMkLst>
        </pc:spChg>
        <pc:spChg chg="mod">
          <ac:chgData name="Hager Reda" userId="a6afd5b0c73a8e5b" providerId="LiveId" clId="{37A6AB7A-A219-4935-90A1-EFCFACD4C95C}" dt="2025-11-12T17:18:51.650" v="2291" actId="20577"/>
          <ac:spMkLst>
            <pc:docMk/>
            <pc:sldMk cId="616345379" sldId="259"/>
            <ac:spMk id="6" creationId="{3E5A19CE-35CF-E373-0DE2-DBE133AA686F}"/>
          </ac:spMkLst>
        </pc:spChg>
      </pc:sldChg>
      <pc:sldChg chg="addSp delSp modSp mod">
        <pc:chgData name="Hager Reda" userId="a6afd5b0c73a8e5b" providerId="LiveId" clId="{37A6AB7A-A219-4935-90A1-EFCFACD4C95C}" dt="2025-11-29T19:49:30.849" v="7223" actId="478"/>
        <pc:sldMkLst>
          <pc:docMk/>
          <pc:sldMk cId="4163284937" sldId="260"/>
        </pc:sldMkLst>
        <pc:spChg chg="mod">
          <ac:chgData name="Hager Reda" userId="a6afd5b0c73a8e5b" providerId="LiveId" clId="{37A6AB7A-A219-4935-90A1-EFCFACD4C95C}" dt="2025-11-14T13:33:04.663" v="3700" actId="20577"/>
          <ac:spMkLst>
            <pc:docMk/>
            <pc:sldMk cId="4163284937" sldId="260"/>
            <ac:spMk id="4" creationId="{DB96BE9F-9E55-BEE7-6D04-B8F0754A7B2F}"/>
          </ac:spMkLst>
        </pc:spChg>
        <pc:spChg chg="add del mod">
          <ac:chgData name="Hager Reda" userId="a6afd5b0c73a8e5b" providerId="LiveId" clId="{37A6AB7A-A219-4935-90A1-EFCFACD4C95C}" dt="2025-11-14T13:32:31.654" v="3683" actId="1076"/>
          <ac:spMkLst>
            <pc:docMk/>
            <pc:sldMk cId="4163284937" sldId="260"/>
            <ac:spMk id="6" creationId="{949E7584-BB2B-237A-C758-09248596D04F}"/>
          </ac:spMkLst>
        </pc:spChg>
        <pc:spChg chg="mod">
          <ac:chgData name="Hager Reda" userId="a6afd5b0c73a8e5b" providerId="LiveId" clId="{37A6AB7A-A219-4935-90A1-EFCFACD4C95C}" dt="2025-11-14T13:34:10.840" v="3734" actId="122"/>
          <ac:spMkLst>
            <pc:docMk/>
            <pc:sldMk cId="4163284937" sldId="260"/>
            <ac:spMk id="23" creationId="{EE628577-6BB0-7FE3-42E5-66C4D00215C1}"/>
          </ac:spMkLst>
        </pc:spChg>
        <pc:graphicFrameChg chg="add del mod">
          <ac:chgData name="Hager Reda" userId="a6afd5b0c73a8e5b" providerId="LiveId" clId="{37A6AB7A-A219-4935-90A1-EFCFACD4C95C}" dt="2025-11-29T19:49:14.804" v="7220" actId="478"/>
          <ac:graphicFrameMkLst>
            <pc:docMk/>
            <pc:sldMk cId="4163284937" sldId="260"/>
            <ac:graphicFrameMk id="2" creationId="{1C88DEA2-7B68-B7B8-BB36-83F8AE6C907F}"/>
          </ac:graphicFrameMkLst>
        </pc:graphicFrameChg>
        <pc:graphicFrameChg chg="add del mod">
          <ac:chgData name="Hager Reda" userId="a6afd5b0c73a8e5b" providerId="LiveId" clId="{37A6AB7A-A219-4935-90A1-EFCFACD4C95C}" dt="2025-11-29T19:49:25.139" v="7222" actId="478"/>
          <ac:graphicFrameMkLst>
            <pc:docMk/>
            <pc:sldMk cId="4163284937" sldId="260"/>
            <ac:graphicFrameMk id="5" creationId="{35C39339-3433-1305-1139-B14D74240206}"/>
          </ac:graphicFrameMkLst>
        </pc:graphicFrameChg>
        <pc:picChg chg="add del mod">
          <ac:chgData name="Hager Reda" userId="a6afd5b0c73a8e5b" providerId="LiveId" clId="{37A6AB7A-A219-4935-90A1-EFCFACD4C95C}" dt="2025-11-29T19:49:30.849" v="7223" actId="478"/>
          <ac:picMkLst>
            <pc:docMk/>
            <pc:sldMk cId="4163284937" sldId="260"/>
            <ac:picMk id="3" creationId="{07583FA2-4855-EC83-B27B-3FBE0E7F5796}"/>
          </ac:picMkLst>
        </pc:picChg>
      </pc:sldChg>
      <pc:sldChg chg="addSp delSp modSp mod">
        <pc:chgData name="Hager Reda" userId="a6afd5b0c73a8e5b" providerId="LiveId" clId="{37A6AB7A-A219-4935-90A1-EFCFACD4C95C}" dt="2025-11-12T17:25:45.905" v="3175" actId="20577"/>
        <pc:sldMkLst>
          <pc:docMk/>
          <pc:sldMk cId="142669310" sldId="261"/>
        </pc:sldMkLst>
        <pc:spChg chg="mod">
          <ac:chgData name="Hager Reda" userId="a6afd5b0c73a8e5b" providerId="LiveId" clId="{37A6AB7A-A219-4935-90A1-EFCFACD4C95C}" dt="2025-11-12T17:25:45.905" v="3175" actId="20577"/>
          <ac:spMkLst>
            <pc:docMk/>
            <pc:sldMk cId="142669310" sldId="261"/>
            <ac:spMk id="6" creationId="{B547D2C7-1C0F-1670-643D-6DF70BE3A923}"/>
          </ac:spMkLst>
        </pc:spChg>
        <pc:spChg chg="add mod">
          <ac:chgData name="Hager Reda" userId="a6afd5b0c73a8e5b" providerId="LiveId" clId="{37A6AB7A-A219-4935-90A1-EFCFACD4C95C}" dt="2025-11-12T17:19:30.143" v="2292"/>
          <ac:spMkLst>
            <pc:docMk/>
            <pc:sldMk cId="142669310" sldId="261"/>
            <ac:spMk id="7" creationId="{6113325B-61D0-3078-69A0-09F894F84E25}"/>
          </ac:spMkLst>
        </pc:spChg>
      </pc:sldChg>
      <pc:sldChg chg="modSp mod modTransition">
        <pc:chgData name="Hager Reda" userId="a6afd5b0c73a8e5b" providerId="LiveId" clId="{37A6AB7A-A219-4935-90A1-EFCFACD4C95C}" dt="2025-11-14T14:29:39.146" v="4408" actId="1076"/>
        <pc:sldMkLst>
          <pc:docMk/>
          <pc:sldMk cId="977074627" sldId="277"/>
        </pc:sldMkLst>
        <pc:spChg chg="mod">
          <ac:chgData name="Hager Reda" userId="a6afd5b0c73a8e5b" providerId="LiveId" clId="{37A6AB7A-A219-4935-90A1-EFCFACD4C95C}" dt="2025-11-12T17:21:23.006" v="2499" actId="1037"/>
          <ac:spMkLst>
            <pc:docMk/>
            <pc:sldMk cId="977074627" sldId="277"/>
            <ac:spMk id="4" creationId="{4D6CDFD4-E5EA-6414-9007-154E6298B29D}"/>
          </ac:spMkLst>
        </pc:spChg>
        <pc:spChg chg="mod">
          <ac:chgData name="Hager Reda" userId="a6afd5b0c73a8e5b" providerId="LiveId" clId="{37A6AB7A-A219-4935-90A1-EFCFACD4C95C}" dt="2025-11-14T14:29:39.146" v="4408" actId="1076"/>
          <ac:spMkLst>
            <pc:docMk/>
            <pc:sldMk cId="977074627" sldId="277"/>
            <ac:spMk id="6" creationId="{4EEAB24F-F04B-9396-4A89-9E915BAABEF7}"/>
          </ac:spMkLst>
        </pc:spChg>
        <pc:spChg chg="mod">
          <ac:chgData name="Hager Reda" userId="a6afd5b0c73a8e5b" providerId="LiveId" clId="{37A6AB7A-A219-4935-90A1-EFCFACD4C95C}" dt="2025-11-12T17:21:31.077" v="2564" actId="1037"/>
          <ac:spMkLst>
            <pc:docMk/>
            <pc:sldMk cId="977074627" sldId="277"/>
            <ac:spMk id="7" creationId="{FFDB7C32-3A64-AB89-051E-FDD1F135FA0E}"/>
          </ac:spMkLst>
        </pc:spChg>
        <pc:spChg chg="mod">
          <ac:chgData name="Hager Reda" userId="a6afd5b0c73a8e5b" providerId="LiveId" clId="{37A6AB7A-A219-4935-90A1-EFCFACD4C95C}" dt="2025-11-12T17:21:11.956" v="2409" actId="1038"/>
          <ac:spMkLst>
            <pc:docMk/>
            <pc:sldMk cId="977074627" sldId="277"/>
            <ac:spMk id="8" creationId="{1DF9D45C-4093-8AF5-D681-55664056EE41}"/>
          </ac:spMkLst>
        </pc:spChg>
        <pc:spChg chg="mod">
          <ac:chgData name="Hager Reda" userId="a6afd5b0c73a8e5b" providerId="LiveId" clId="{37A6AB7A-A219-4935-90A1-EFCFACD4C95C}" dt="2025-11-12T17:21:41.612" v="2630" actId="1038"/>
          <ac:spMkLst>
            <pc:docMk/>
            <pc:sldMk cId="977074627" sldId="277"/>
            <ac:spMk id="9" creationId="{912E2B8B-DFC3-9D20-DB7A-8322561523F8}"/>
          </ac:spMkLst>
        </pc:spChg>
        <pc:spChg chg="mod">
          <ac:chgData name="Hager Reda" userId="a6afd5b0c73a8e5b" providerId="LiveId" clId="{37A6AB7A-A219-4935-90A1-EFCFACD4C95C}" dt="2025-11-12T17:21:18.378" v="2459" actId="1038"/>
          <ac:spMkLst>
            <pc:docMk/>
            <pc:sldMk cId="977074627" sldId="277"/>
            <ac:spMk id="10" creationId="{84B9DB89-00DF-E981-3290-49B3ED3E5839}"/>
          </ac:spMkLst>
        </pc:spChg>
        <pc:spChg chg="mod">
          <ac:chgData name="Hager Reda" userId="a6afd5b0c73a8e5b" providerId="LiveId" clId="{37A6AB7A-A219-4935-90A1-EFCFACD4C95C}" dt="2025-11-12T17:16:43.108" v="2076" actId="1076"/>
          <ac:spMkLst>
            <pc:docMk/>
            <pc:sldMk cId="977074627" sldId="277"/>
            <ac:spMk id="11" creationId="{2F0DE78F-E8C5-4A96-DF20-8FDF05F01249}"/>
          </ac:spMkLst>
        </pc:spChg>
        <pc:spChg chg="mod">
          <ac:chgData name="Hager Reda" userId="a6afd5b0c73a8e5b" providerId="LiveId" clId="{37A6AB7A-A219-4935-90A1-EFCFACD4C95C}" dt="2025-11-14T14:29:38.530" v="4407" actId="1076"/>
          <ac:spMkLst>
            <pc:docMk/>
            <pc:sldMk cId="977074627" sldId="277"/>
            <ac:spMk id="12" creationId="{57CF853E-BBB3-2B8D-60E2-3187BAE01E0D}"/>
          </ac:spMkLst>
        </pc:spChg>
        <pc:spChg chg="mod">
          <ac:chgData name="Hager Reda" userId="a6afd5b0c73a8e5b" providerId="LiveId" clId="{37A6AB7A-A219-4935-90A1-EFCFACD4C95C}" dt="2025-11-12T17:21:03.008" v="2343" actId="1038"/>
          <ac:spMkLst>
            <pc:docMk/>
            <pc:sldMk cId="977074627" sldId="277"/>
            <ac:spMk id="13" creationId="{D1426C63-F08A-16BF-B281-D8F4103681FD}"/>
          </ac:spMkLst>
        </pc:spChg>
      </pc:sldChg>
      <pc:sldChg chg="addSp delSp modSp mod">
        <pc:chgData name="Hager Reda" userId="a6afd5b0c73a8e5b" providerId="LiveId" clId="{37A6AB7A-A219-4935-90A1-EFCFACD4C95C}" dt="2025-11-14T13:36:44.938" v="3758" actId="1076"/>
        <pc:sldMkLst>
          <pc:docMk/>
          <pc:sldMk cId="111827220" sldId="279"/>
        </pc:sldMkLst>
        <pc:spChg chg="add mod">
          <ac:chgData name="Hager Reda" userId="a6afd5b0c73a8e5b" providerId="LiveId" clId="{37A6AB7A-A219-4935-90A1-EFCFACD4C95C}" dt="2025-11-14T13:36:44.938" v="3758" actId="1076"/>
          <ac:spMkLst>
            <pc:docMk/>
            <pc:sldMk cId="111827220" sldId="279"/>
            <ac:spMk id="6" creationId="{A7A1B67E-1257-79DC-A12D-8BD691980BA2}"/>
          </ac:spMkLst>
        </pc:spChg>
        <pc:spChg chg="add mod">
          <ac:chgData name="Hager Reda" userId="a6afd5b0c73a8e5b" providerId="LiveId" clId="{37A6AB7A-A219-4935-90A1-EFCFACD4C95C}" dt="2025-11-14T13:35:58.968" v="3746" actId="1076"/>
          <ac:spMkLst>
            <pc:docMk/>
            <pc:sldMk cId="111827220" sldId="279"/>
            <ac:spMk id="7" creationId="{B42E8C17-B256-A912-A716-04A603F5DA43}"/>
          </ac:spMkLst>
        </pc:spChg>
      </pc:sldChg>
      <pc:sldChg chg="addSp delSp modSp mod">
        <pc:chgData name="Hager Reda" userId="a6afd5b0c73a8e5b" providerId="LiveId" clId="{37A6AB7A-A219-4935-90A1-EFCFACD4C95C}" dt="2025-11-15T20:53:41.754" v="4524" actId="478"/>
        <pc:sldMkLst>
          <pc:docMk/>
          <pc:sldMk cId="3439716029" sldId="283"/>
        </pc:sldMkLst>
        <pc:spChg chg="mod">
          <ac:chgData name="Hager Reda" userId="a6afd5b0c73a8e5b" providerId="LiveId" clId="{37A6AB7A-A219-4935-90A1-EFCFACD4C95C}" dt="2025-11-15T20:53:21.109" v="4520"/>
          <ac:spMkLst>
            <pc:docMk/>
            <pc:sldMk cId="3439716029" sldId="283"/>
            <ac:spMk id="5" creationId="{F160D056-4E30-4A1C-F12E-6AC3C00578AD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47" creationId="{9AC8D4BC-7434-7E9C-0906-24387802C517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1" creationId="{63D0BDA7-61C9-F12B-C107-023BEF462F6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2" creationId="{1A6AC846-2C0B-D5AA-49F2-FDB24D62148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4" creationId="{33E704DF-4BA7-5B64-8B65-515BCF90C708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59" creationId="{99DB2141-4217-52C0-C5DC-D1048AABA685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61" creationId="{DF3AA595-15B3-04AE-37CC-13FD367D16EA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67" creationId="{3B0861D6-6D1E-A63C-3F84-9FEED8D02F8A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0" creationId="{5FFE16F5-0314-0E68-F7C1-EE1C15015551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1" creationId="{F5F66C68-12CD-1BB0-FBDB-2FFAA206C563}"/>
          </ac:spMkLst>
        </pc:spChg>
        <pc:spChg chg="mod">
          <ac:chgData name="Hager Reda" userId="a6afd5b0c73a8e5b" providerId="LiveId" clId="{37A6AB7A-A219-4935-90A1-EFCFACD4C95C}" dt="2025-11-14T14:06:07.463" v="4029"/>
          <ac:spMkLst>
            <pc:docMk/>
            <pc:sldMk cId="3439716029" sldId="283"/>
            <ac:spMk id="72" creationId="{6FB4E03D-C49D-5024-7A06-518BBA7C5805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5" creationId="{0F0577EA-7F0C-DFC8-FC1F-F3B1CC763570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6" creationId="{13E13D83-0075-9D64-1932-36FF5DE8FFEA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77" creationId="{D98E0947-4E2D-F773-81DB-2D805A604838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1" creationId="{421615A9-7942-3149-A58D-C7CFA217189E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2" creationId="{676BA460-65A4-C5E7-0AEF-D9F1C52B9B84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4" creationId="{D6AB19C8-9EE0-2C40-5D5E-C12BDC7B2BE7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5" creationId="{E7E84434-28AE-CC29-8F3E-3B67E79277D9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89" creationId="{8FF849E1-5D1B-35A5-74D2-C3D2578C7F89}"/>
          </ac:spMkLst>
        </pc:spChg>
        <pc:spChg chg="mod">
          <ac:chgData name="Hager Reda" userId="a6afd5b0c73a8e5b" providerId="LiveId" clId="{37A6AB7A-A219-4935-90A1-EFCFACD4C95C}" dt="2025-11-14T14:10:39.882" v="4108"/>
          <ac:spMkLst>
            <pc:docMk/>
            <pc:sldMk cId="3439716029" sldId="283"/>
            <ac:spMk id="91" creationId="{C8B2886C-0DB9-5B5E-10D1-9A92CDA73EB2}"/>
          </ac:spMkLst>
        </pc:spChg>
        <pc:spChg chg="add mod">
          <ac:chgData name="Hager Reda" userId="a6afd5b0c73a8e5b" providerId="LiveId" clId="{37A6AB7A-A219-4935-90A1-EFCFACD4C95C}" dt="2025-11-14T14:11:12.909" v="4182" actId="1038"/>
          <ac:spMkLst>
            <pc:docMk/>
            <pc:sldMk cId="3439716029" sldId="283"/>
            <ac:spMk id="93" creationId="{1BBF102D-16B6-306D-F2C8-7052C0DE179C}"/>
          </ac:spMkLst>
        </pc:spChg>
        <pc:grpChg chg="add mod ord">
          <ac:chgData name="Hager Reda" userId="a6afd5b0c73a8e5b" providerId="LiveId" clId="{37A6AB7A-A219-4935-90A1-EFCFACD4C95C}" dt="2025-11-15T20:53:38.621" v="4523" actId="167"/>
          <ac:grpSpMkLst>
            <pc:docMk/>
            <pc:sldMk cId="3439716029" sldId="283"/>
            <ac:grpSpMk id="4" creationId="{4C146ED3-BDB6-27ED-2291-7F5C15FCFC30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12" creationId="{2914BA62-3BA0-3C39-2FD0-15589C568A8F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53" creationId="{D561E841-8310-2885-46CA-AE033819ED32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60" creationId="{2724C062-463B-D638-AC5D-9F1D2CDDAADA}"/>
          </ac:grpSpMkLst>
        </pc:grpChg>
        <pc:grpChg chg="mod">
          <ac:chgData name="Hager Reda" userId="a6afd5b0c73a8e5b" providerId="LiveId" clId="{37A6AB7A-A219-4935-90A1-EFCFACD4C95C}" dt="2025-11-14T14:06:33.901" v="4088" actId="1037"/>
          <ac:grpSpMkLst>
            <pc:docMk/>
            <pc:sldMk cId="3439716029" sldId="283"/>
            <ac:grpSpMk id="68" creationId="{B4AFCE71-810A-EFBA-18D3-C37BE352178E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73" creationId="{8A16E869-F523-FB13-E1D0-6A1E281F046F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78" creationId="{C288F1E5-BFDB-58A8-883B-9C1316BAA16F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83" creationId="{98B526F3-45C0-E0AE-1CB4-0AA7EDBF62D9}"/>
          </ac:grpSpMkLst>
        </pc:grpChg>
        <pc:grpChg chg="mod">
          <ac:chgData name="Hager Reda" userId="a6afd5b0c73a8e5b" providerId="LiveId" clId="{37A6AB7A-A219-4935-90A1-EFCFACD4C95C}" dt="2025-11-14T14:11:12.909" v="4182" actId="1038"/>
          <ac:grpSpMkLst>
            <pc:docMk/>
            <pc:sldMk cId="3439716029" sldId="283"/>
            <ac:grpSpMk id="88" creationId="{8117BFE2-32E1-8E4A-0788-2CDAB4109479}"/>
          </ac:grpSpMkLst>
        </pc:grpChg>
        <pc:picChg chg="mod">
          <ac:chgData name="Hager Reda" userId="a6afd5b0c73a8e5b" providerId="LiveId" clId="{37A6AB7A-A219-4935-90A1-EFCFACD4C95C}" dt="2025-11-15T20:53:21.109" v="4520"/>
          <ac:picMkLst>
            <pc:docMk/>
            <pc:sldMk cId="3439716029" sldId="283"/>
            <ac:picMk id="6" creationId="{D9797552-1984-4F2D-CDE7-4562F607314F}"/>
          </ac:picMkLst>
        </pc:picChg>
      </pc:sldChg>
      <pc:sldChg chg="addSp delSp modSp mod ord modTransition setBg">
        <pc:chgData name="Hager Reda" userId="a6afd5b0c73a8e5b" providerId="LiveId" clId="{37A6AB7A-A219-4935-90A1-EFCFACD4C95C}" dt="2025-11-29T11:24:33.570" v="6735"/>
        <pc:sldMkLst>
          <pc:docMk/>
          <pc:sldMk cId="746625212" sldId="284"/>
        </pc:sldMkLst>
        <pc:picChg chg="add mod">
          <ac:chgData name="Hager Reda" userId="a6afd5b0c73a8e5b" providerId="LiveId" clId="{37A6AB7A-A219-4935-90A1-EFCFACD4C95C}" dt="2025-11-28T23:23:30.020" v="5739" actId="14100"/>
          <ac:picMkLst>
            <pc:docMk/>
            <pc:sldMk cId="746625212" sldId="284"/>
            <ac:picMk id="6" creationId="{AC6A1C02-0253-37BA-5CFA-B1B72D11FB50}"/>
          </ac:picMkLst>
        </pc:picChg>
      </pc:sldChg>
      <pc:sldChg chg="addSp delSp modSp mod">
        <pc:chgData name="Hager Reda" userId="a6afd5b0c73a8e5b" providerId="LiveId" clId="{37A6AB7A-A219-4935-90A1-EFCFACD4C95C}" dt="2025-11-14T14:13:40.366" v="4204"/>
        <pc:sldMkLst>
          <pc:docMk/>
          <pc:sldMk cId="1372567156" sldId="287"/>
        </pc:sldMkLst>
        <pc:spChg chg="add mod">
          <ac:chgData name="Hager Reda" userId="a6afd5b0c73a8e5b" providerId="LiveId" clId="{37A6AB7A-A219-4935-90A1-EFCFACD4C95C}" dt="2025-11-13T17:55:40.708" v="3515"/>
          <ac:spMkLst>
            <pc:docMk/>
            <pc:sldMk cId="1372567156" sldId="287"/>
            <ac:spMk id="49" creationId="{2C167449-1B0D-4C24-A6E7-F6A2B6626C00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51" creationId="{33C53A75-62E8-243C-41C4-5B25683D4627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57" creationId="{13679B79-2493-9222-C997-420A6F491741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1" creationId="{FA969863-61E9-FE1D-D4D6-849F79D76481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4" creationId="{F7F16F21-DD6A-78D3-2BF0-9EECD3BA1C77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6" creationId="{AB371EA3-BEEE-1EF9-E22C-7A29C44FCDCA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7" creationId="{160F5658-C916-B385-C383-F077911D0A4D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69" creationId="{50ABD8A3-350D-5DBA-277E-4C27FFA292AC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0" creationId="{43C628AC-FE36-D886-00B6-5682BD261345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1" creationId="{D41C5E20-4739-1626-E312-A906A998FB44}"/>
          </ac:spMkLst>
        </pc:spChg>
        <pc:spChg chg="mod">
          <ac:chgData name="Hager Reda" userId="a6afd5b0c73a8e5b" providerId="LiveId" clId="{37A6AB7A-A219-4935-90A1-EFCFACD4C95C}" dt="2025-11-14T14:12:19.715" v="4184"/>
          <ac:spMkLst>
            <pc:docMk/>
            <pc:sldMk cId="1372567156" sldId="287"/>
            <ac:spMk id="72" creationId="{46619709-B095-7D78-18E1-494A5F2D1B07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4" creationId="{B63FE74B-C1F1-47FF-9482-9CC93DABBCD9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7" creationId="{BD554929-AF9D-3ACF-5FEB-7EA65A61AD96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79" creationId="{6C4EA726-A330-0779-E309-0FE493998846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2" creationId="{AC9B5F6E-F313-DCAB-EC8C-A4700E352B30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4" creationId="{5AB57150-5C0D-67BC-0890-307D2AAE55CA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5" creationId="{A84C0A64-4286-CDE9-8D86-547EAE23320F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89" creationId="{DA5EDF36-BCE8-B531-F620-AF8595D7EE82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0" creationId="{97415F3A-F705-E844-4F18-11046AD9D858}"/>
          </ac:spMkLst>
        </pc:spChg>
        <pc:spChg chg="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2" creationId="{1CD0CDB9-3FC7-517A-A094-1D7ED7D6B516}"/>
          </ac:spMkLst>
        </pc:spChg>
        <pc:spChg chg="add mod">
          <ac:chgData name="Hager Reda" userId="a6afd5b0c73a8e5b" providerId="LiveId" clId="{37A6AB7A-A219-4935-90A1-EFCFACD4C95C}" dt="2025-11-14T14:13:40.366" v="4204"/>
          <ac:spMkLst>
            <pc:docMk/>
            <pc:sldMk cId="1372567156" sldId="287"/>
            <ac:spMk id="93" creationId="{F2CB29A0-FBCA-0FFD-A856-11D14B2A5328}"/>
          </ac:spMkLst>
        </pc:spChg>
      </pc:sldChg>
      <pc:sldChg chg="addSp delSp modSp mod">
        <pc:chgData name="Hager Reda" userId="a6afd5b0c73a8e5b" providerId="LiveId" clId="{37A6AB7A-A219-4935-90A1-EFCFACD4C95C}" dt="2025-11-15T18:58:21.773" v="4509" actId="14100"/>
        <pc:sldMkLst>
          <pc:docMk/>
          <pc:sldMk cId="1280207817" sldId="293"/>
        </pc:sldMkLst>
        <pc:spChg chg="mod">
          <ac:chgData name="Hager Reda" userId="a6afd5b0c73a8e5b" providerId="LiveId" clId="{37A6AB7A-A219-4935-90A1-EFCFACD4C95C}" dt="2025-11-15T18:57:14.829" v="4498" actId="255"/>
          <ac:spMkLst>
            <pc:docMk/>
            <pc:sldMk cId="1280207817" sldId="293"/>
            <ac:spMk id="12" creationId="{973D220B-9C31-A07F-5DFA-17A49E0E0B63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49" creationId="{4813F020-9CA7-D7AC-9FFC-885E415CFBDA}"/>
          </ac:spMkLst>
        </pc:spChg>
        <pc:spChg chg="add mod">
          <ac:chgData name="Hager Reda" userId="a6afd5b0c73a8e5b" providerId="LiveId" clId="{37A6AB7A-A219-4935-90A1-EFCFACD4C95C}" dt="2025-11-15T18:57:41.368" v="4504" actId="1036"/>
          <ac:spMkLst>
            <pc:docMk/>
            <pc:sldMk cId="1280207817" sldId="293"/>
            <ac:spMk id="51" creationId="{BC2C9B52-228C-1DA3-94C6-56A723CFB483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2" creationId="{82000046-F910-1B6A-6F8E-C423E2415477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4" creationId="{95364CC2-CC61-885C-8F5D-C542B471DAD5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57" creationId="{B1912445-97A6-F656-55AE-AC3848EDB717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1" creationId="{C8A902E4-E71B-A152-3DAE-999E105A89A8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4" creationId="{4E934C65-8220-9A24-DA15-4FD0E537FD8A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6" creationId="{16063F26-0A8F-DF54-2E14-9FC9AE485554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67" creationId="{5DE885FB-AD45-74CD-B2CF-4FA43A818376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70" creationId="{76DB3A84-FD93-A664-1CB5-CB940A52604E}"/>
          </ac:spMkLst>
        </pc:spChg>
        <pc:spChg chg="mod">
          <ac:chgData name="Hager Reda" userId="a6afd5b0c73a8e5b" providerId="LiveId" clId="{37A6AB7A-A219-4935-90A1-EFCFACD4C95C}" dt="2025-11-14T14:12:28.370" v="4187"/>
          <ac:spMkLst>
            <pc:docMk/>
            <pc:sldMk cId="1280207817" sldId="293"/>
            <ac:spMk id="71" creationId="{CA88AF83-A3E2-F3AC-4E73-AFC8567BE0D7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75" creationId="{229D259B-556B-4EBE-FA84-CC4132F3F6CB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0" creationId="{B9083AE8-C521-6333-8BCC-DCDEBAACAE11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1" creationId="{C8566B56-24A1-6E8B-760C-51D89CB45D19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2" creationId="{F7C68634-8DAC-D104-C4F4-03865AF2815B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4" creationId="{346F1F7C-E2D7-318B-6A6F-B178E24AA69C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7" creationId="{3E0C6B2E-4543-7B5E-E0AA-10356A205BBF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89" creationId="{6BFCF032-AB00-4B95-70E4-51BA7FABF733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0" creationId="{F0C9D557-799B-ED3C-0141-C50FC6499FF4}"/>
          </ac:spMkLst>
        </pc:spChg>
        <pc:spChg chg="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2" creationId="{19941AB8-3645-735F-3AC2-D8FE768E62EC}"/>
          </ac:spMkLst>
        </pc:spChg>
        <pc:spChg chg="add mod">
          <ac:chgData name="Hager Reda" userId="a6afd5b0c73a8e5b" providerId="LiveId" clId="{37A6AB7A-A219-4935-90A1-EFCFACD4C95C}" dt="2025-11-14T14:13:51.847" v="4206"/>
          <ac:spMkLst>
            <pc:docMk/>
            <pc:sldMk cId="1280207817" sldId="293"/>
            <ac:spMk id="93" creationId="{83585B7C-6662-3404-6B23-C09C305138A2}"/>
          </ac:spMkLst>
        </pc:spChg>
        <pc:picChg chg="mod">
          <ac:chgData name="Hager Reda" userId="a6afd5b0c73a8e5b" providerId="LiveId" clId="{37A6AB7A-A219-4935-90A1-EFCFACD4C95C}" dt="2025-11-12T17:04:02.526" v="1910"/>
          <ac:picMkLst>
            <pc:docMk/>
            <pc:sldMk cId="1280207817" sldId="293"/>
            <ac:picMk id="53" creationId="{5EC63376-EE03-E615-5E82-FA360E3BC62F}"/>
          </ac:picMkLst>
        </pc:picChg>
        <pc:picChg chg="mod">
          <ac:chgData name="Hager Reda" userId="a6afd5b0c73a8e5b" providerId="LiveId" clId="{37A6AB7A-A219-4935-90A1-EFCFACD4C95C}" dt="2025-11-12T17:04:09.502" v="1919"/>
          <ac:picMkLst>
            <pc:docMk/>
            <pc:sldMk cId="1280207817" sldId="293"/>
            <ac:picMk id="55" creationId="{6A31D478-8D77-F1CB-A37F-7DAA272CA7C7}"/>
          </ac:picMkLst>
        </pc:picChg>
        <pc:picChg chg="mod">
          <ac:chgData name="Hager Reda" userId="a6afd5b0c73a8e5b" providerId="LiveId" clId="{37A6AB7A-A219-4935-90A1-EFCFACD4C95C}" dt="2025-11-15T18:58:21.773" v="4509" actId="14100"/>
          <ac:picMkLst>
            <pc:docMk/>
            <pc:sldMk cId="1280207817" sldId="293"/>
            <ac:picMk id="60" creationId="{30B2A118-2137-643C-A998-BC2654C4419C}"/>
          </ac:picMkLst>
        </pc:picChg>
      </pc:sldChg>
      <pc:sldChg chg="addSp delSp modSp mod">
        <pc:chgData name="Hager Reda" userId="a6afd5b0c73a8e5b" providerId="LiveId" clId="{37A6AB7A-A219-4935-90A1-EFCFACD4C95C}" dt="2025-11-15T20:54:33.080" v="4540" actId="478"/>
        <pc:sldMkLst>
          <pc:docMk/>
          <pc:sldMk cId="2354815381" sldId="296"/>
        </pc:sldMkLst>
        <pc:spChg chg="mod">
          <ac:chgData name="Hager Reda" userId="a6afd5b0c73a8e5b" providerId="LiveId" clId="{37A6AB7A-A219-4935-90A1-EFCFACD4C95C}" dt="2025-11-15T20:53:59.590" v="4525"/>
          <ac:spMkLst>
            <pc:docMk/>
            <pc:sldMk cId="2354815381" sldId="296"/>
            <ac:spMk id="13" creationId="{0177D386-2898-3E47-E166-1836F64CD612}"/>
          </ac:spMkLst>
        </pc:spChg>
        <pc:spChg chg="add mod">
          <ac:chgData name="Hager Reda" userId="a6afd5b0c73a8e5b" providerId="LiveId" clId="{37A6AB7A-A219-4935-90A1-EFCFACD4C95C}" dt="2025-11-13T17:54:47.769" v="3513"/>
          <ac:spMkLst>
            <pc:docMk/>
            <pc:sldMk cId="2354815381" sldId="296"/>
            <ac:spMk id="51" creationId="{78E43415-46E0-8554-0553-557D8FF7205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4" creationId="{AA9455EE-90C1-EB62-3AE8-90CF9029A18E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5" creationId="{8AF5805E-DF74-F6B5-D2F6-63299BFA1C2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79" creationId="{39C714B7-41E8-1778-44F1-03C065A369A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0" creationId="{6219949D-273A-9CD3-933A-7F48253D91E6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1" creationId="{8C80EB72-7701-AE56-8785-72D5F14ABD25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2" creationId="{BBB1F850-44BF-639E-2298-2CE07DB0AC4A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4" creationId="{51F42576-C003-55C1-5219-4909D8E9CBAD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5" creationId="{32F91BE2-1007-AE14-8B00-576981E866DB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6" creationId="{B4536F06-C37D-65B0-415E-B0B72B8311E1}"/>
          </ac:spMkLst>
        </pc:spChg>
        <pc:spChg chg="mod">
          <ac:chgData name="Hager Reda" userId="a6afd5b0c73a8e5b" providerId="LiveId" clId="{37A6AB7A-A219-4935-90A1-EFCFACD4C95C}" dt="2025-11-14T14:13:11.355" v="4201"/>
          <ac:spMkLst>
            <pc:docMk/>
            <pc:sldMk cId="2354815381" sldId="296"/>
            <ac:spMk id="87" creationId="{13072AD7-43C6-3F92-7E4A-2BDF309FD5F4}"/>
          </ac:spMkLst>
        </pc:spChg>
        <pc:grpChg chg="add del mod ord">
          <ac:chgData name="Hager Reda" userId="a6afd5b0c73a8e5b" providerId="LiveId" clId="{37A6AB7A-A219-4935-90A1-EFCFACD4C95C}" dt="2025-11-15T20:54:30.155" v="4538" actId="167"/>
          <ac:grpSpMkLst>
            <pc:docMk/>
            <pc:sldMk cId="2354815381" sldId="296"/>
            <ac:grpSpMk id="5" creationId="{770E576D-9BFD-B27D-3167-08365EFB3B8A}"/>
          </ac:grpSpMkLst>
        </pc:grpChg>
        <pc:picChg chg="mod">
          <ac:chgData name="Hager Reda" userId="a6afd5b0c73a8e5b" providerId="LiveId" clId="{37A6AB7A-A219-4935-90A1-EFCFACD4C95C}" dt="2025-11-15T20:53:59.590" v="4525"/>
          <ac:picMkLst>
            <pc:docMk/>
            <pc:sldMk cId="2354815381" sldId="296"/>
            <ac:picMk id="14" creationId="{D6C70184-56BF-8B53-E597-E3BFF5213A1A}"/>
          </ac:picMkLst>
        </pc:picChg>
      </pc:sldChg>
      <pc:sldChg chg="addSp delSp modSp mod">
        <pc:chgData name="Hager Reda" userId="a6afd5b0c73a8e5b" providerId="LiveId" clId="{37A6AB7A-A219-4935-90A1-EFCFACD4C95C}" dt="2025-11-27T19:44:42.341" v="5037" actId="1076"/>
        <pc:sldMkLst>
          <pc:docMk/>
          <pc:sldMk cId="2987204874" sldId="297"/>
        </pc:sldMkLst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6" creationId="{DBD541C9-6564-B521-B879-7D589AA80F3E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" creationId="{7D41E00B-505C-6175-6A9A-CCEB1D7B67A2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9" creationId="{A439A869-5FAB-50BA-753A-89B76D1E1E4C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12" creationId="{2182C2CA-7AC7-763F-6E7E-08450C1A62E3}"/>
          </ac:spMkLst>
        </pc:spChg>
        <pc:spChg chg="mod">
          <ac:chgData name="Hager Reda" userId="a6afd5b0c73a8e5b" providerId="LiveId" clId="{37A6AB7A-A219-4935-90A1-EFCFACD4C95C}" dt="2025-11-15T20:54:52.936" v="4544"/>
          <ac:spMkLst>
            <pc:docMk/>
            <pc:sldMk cId="2987204874" sldId="297"/>
            <ac:spMk id="19" creationId="{F56F72D3-DD7B-04E0-AC17-AB782040E792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47" creationId="{08754D35-4AFA-E207-BD62-04968266FC43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53" creationId="{7FB37808-D20A-D61B-C9DC-4C7001D9E884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64" creationId="{F54A9FD4-A3E5-C0C2-BE5F-F2DAF260D8AB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1" creationId="{6F0AAC97-ED46-B7BB-A1DC-15B8B9DE265F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3" creationId="{8FCB1071-B079-3B08-4AEB-946F9B50C02E}"/>
          </ac:spMkLst>
        </pc:spChg>
        <pc:spChg chg="mod">
          <ac:chgData name="Hager Reda" userId="a6afd5b0c73a8e5b" providerId="LiveId" clId="{37A6AB7A-A219-4935-90A1-EFCFACD4C95C}" dt="2025-11-14T14:14:55.852" v="4212"/>
          <ac:spMkLst>
            <pc:docMk/>
            <pc:sldMk cId="2987204874" sldId="297"/>
            <ac:spMk id="75" creationId="{951D3C2F-6A39-0EEA-A318-7B99AB957CE1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83" creationId="{613E98D6-CC48-FC1C-83E4-AC541FBCCDED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84" creationId="{9890F606-C2F5-12FB-7E01-631A715478EC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2" creationId="{403B14EA-132F-F112-EF76-0C1728AC5A7A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3" creationId="{722FCB34-B5FA-D16F-97CE-51E72F38DD4F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4" creationId="{D9622FAB-EE4F-D0BC-CEA5-47D503146D08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5" creationId="{C47AD1E3-8A19-EE1E-BD72-B8E3F5D83FE8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97" creationId="{FF53AFAA-6F4E-59E4-9477-051EA5B62583}"/>
          </ac:spMkLst>
        </pc:spChg>
        <pc:spChg chg="mod">
          <ac:chgData name="Hager Reda" userId="a6afd5b0c73a8e5b" providerId="LiveId" clId="{37A6AB7A-A219-4935-90A1-EFCFACD4C95C}" dt="2025-11-14T14:25:03.941" v="4367"/>
          <ac:spMkLst>
            <pc:docMk/>
            <pc:sldMk cId="2987204874" sldId="297"/>
            <ac:spMk id="100" creationId="{3EFA62A4-7335-C350-B678-6F379B8BEF53}"/>
          </ac:spMkLst>
        </pc:spChg>
        <pc:grpChg chg="add mod ord">
          <ac:chgData name="Hager Reda" userId="a6afd5b0c73a8e5b" providerId="LiveId" clId="{37A6AB7A-A219-4935-90A1-EFCFACD4C95C}" dt="2025-11-15T20:54:58.258" v="4546" actId="167"/>
          <ac:grpSpMkLst>
            <pc:docMk/>
            <pc:sldMk cId="2987204874" sldId="297"/>
            <ac:grpSpMk id="18" creationId="{6E6E269D-3BB0-5279-F59D-875255410131}"/>
          </ac:grpSpMkLst>
        </pc:grpChg>
        <pc:grpChg chg="mod">
          <ac:chgData name="Hager Reda" userId="a6afd5b0c73a8e5b" providerId="LiveId" clId="{37A6AB7A-A219-4935-90A1-EFCFACD4C95C}" dt="2025-11-27T19:44:42.341" v="5037" actId="1076"/>
          <ac:grpSpMkLst>
            <pc:docMk/>
            <pc:sldMk cId="2987204874" sldId="297"/>
            <ac:grpSpMk id="80" creationId="{B2169AF9-A688-388A-920E-729439878150}"/>
          </ac:grpSpMkLst>
        </pc:grpChg>
        <pc:picChg chg="mod">
          <ac:chgData name="Hager Reda" userId="a6afd5b0c73a8e5b" providerId="LiveId" clId="{37A6AB7A-A219-4935-90A1-EFCFACD4C95C}" dt="2025-11-15T20:54:52.936" v="4544"/>
          <ac:picMkLst>
            <pc:docMk/>
            <pc:sldMk cId="2987204874" sldId="297"/>
            <ac:picMk id="20" creationId="{63C52CD7-C8F1-E7B6-1344-7066BFF88FC7}"/>
          </ac:picMkLst>
        </pc:picChg>
      </pc:sldChg>
      <pc:sldChg chg="addSp delSp modSp mod">
        <pc:chgData name="Hager Reda" userId="a6afd5b0c73a8e5b" providerId="LiveId" clId="{37A6AB7A-A219-4935-90A1-EFCFACD4C95C}" dt="2025-11-14T14:25:28.533" v="4372"/>
        <pc:sldMkLst>
          <pc:docMk/>
          <pc:sldMk cId="2173935445" sldId="300"/>
        </pc:sldMkLst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5" creationId="{59DB5D6B-D8A3-C5FF-1B1B-C6992DC2008D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" creationId="{F2E3820C-FC9F-6A97-3A30-1D0C0A1B1A27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" creationId="{ACDBCA18-AC90-3EBE-1802-EC08808D68DE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12" creationId="{5DB5152B-0B54-315D-FB22-6F1B1ED42E9C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47" creationId="{645D6481-6BC9-A2D2-4BC5-F206721375EF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53" creationId="{F9E1372E-AFB1-3886-2BCB-BF2C898590F0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4" creationId="{D6244A60-B6FF-EEA6-2522-657DAD258F02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68" creationId="{DC2293C4-D977-B00F-809E-89D2F9A5BA66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1" creationId="{95E6EE65-CD00-C34B-ADFD-4889BCB35099}"/>
          </ac:spMkLst>
        </pc:spChg>
        <pc:spChg chg="mod">
          <ac:chgData name="Hager Reda" userId="a6afd5b0c73a8e5b" providerId="LiveId" clId="{37A6AB7A-A219-4935-90A1-EFCFACD4C95C}" dt="2025-11-14T14:15:02.231" v="4214"/>
          <ac:spMkLst>
            <pc:docMk/>
            <pc:sldMk cId="2173935445" sldId="300"/>
            <ac:spMk id="74" creationId="{7493CBD0-2FF3-EAC5-7F19-A32617D25261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78" creationId="{42AE16AB-E1F7-4E38-2EEF-0A1B8ACB5743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0" creationId="{E417BA54-ECCF-F4D4-8480-A1EDCB11C131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3" creationId="{9940EB87-34F8-2C22-338C-AD4B5F35160C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5" creationId="{1648A2E6-731B-7891-3953-2434D04C8E88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6" creationId="{FB1635EC-DA27-1A24-E6B9-66030C713A54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87" creationId="{67654AF8-61B9-8D46-B364-DA76234C972D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0" creationId="{5B573524-FF9F-F38B-849F-7E9630416C1B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1" creationId="{CE3D5E9B-3F8E-4870-7B85-49F5D5B4338E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2" creationId="{317C0DB8-8E54-11E7-3460-D54890578DDD}"/>
          </ac:spMkLst>
        </pc:spChg>
        <pc:spChg chg="mod">
          <ac:chgData name="Hager Reda" userId="a6afd5b0c73a8e5b" providerId="LiveId" clId="{37A6AB7A-A219-4935-90A1-EFCFACD4C95C}" dt="2025-11-14T14:25:28.533" v="4372"/>
          <ac:spMkLst>
            <pc:docMk/>
            <pc:sldMk cId="2173935445" sldId="300"/>
            <ac:spMk id="93" creationId="{1C792DDF-97FF-0AD3-E3DE-CD12D20ADAA4}"/>
          </ac:spMkLst>
        </pc:spChg>
      </pc:sldChg>
      <pc:sldChg chg="addSp delSp modSp mod">
        <pc:chgData name="Hager Reda" userId="a6afd5b0c73a8e5b" providerId="LiveId" clId="{37A6AB7A-A219-4935-90A1-EFCFACD4C95C}" dt="2025-11-14T14:25:36.597" v="4374"/>
        <pc:sldMkLst>
          <pc:docMk/>
          <pc:sldMk cId="368178285" sldId="301"/>
        </pc:sldMkLst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" creationId="{AEEBA512-FCF6-E860-1C42-8E101A0EBF58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9" creationId="{5BC7645A-1D91-9DF9-2832-B1BB079C1F31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11" creationId="{7D2EB617-E4C4-8F4A-1772-E62889484D96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47" creationId="{3E5670E7-7023-28BC-E8D3-B24DF3C1E6E2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55" creationId="{38121E4E-4205-CDB0-559F-2456DA26F460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0" creationId="{A341C95F-554C-0DED-000C-8113DF191212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7" creationId="{ACA0B03B-FD00-B6B1-E38C-2D6A4D162E1A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69" creationId="{2893EBCD-6376-F020-ABD1-050739B60E43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72" creationId="{AA9DF0F5-85EC-5749-FB09-933E3963E814}"/>
          </ac:spMkLst>
        </pc:spChg>
        <pc:spChg chg="mod">
          <ac:chgData name="Hager Reda" userId="a6afd5b0c73a8e5b" providerId="LiveId" clId="{37A6AB7A-A219-4935-90A1-EFCFACD4C95C}" dt="2025-11-14T14:15:13.203" v="4218"/>
          <ac:spMkLst>
            <pc:docMk/>
            <pc:sldMk cId="368178285" sldId="301"/>
            <ac:spMk id="74" creationId="{EBD2D04A-530B-A948-4C97-2B4A7FA655E0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78" creationId="{1A93A740-B432-F8ED-10F7-88ED4A31E83C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2" creationId="{1BF72DB2-7598-4EF4-BE77-E3089163E0BF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3" creationId="{8DE99776-F310-1BBF-D1F9-0EECBFA7A3B7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5" creationId="{2A27E0CD-DAB3-7D43-DBBF-29F73F8D6B3A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6" creationId="{C5BF249B-EBFC-C0CB-2F9E-3C8994AE1848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88" creationId="{F32E415F-E423-9482-503F-99A656DCAB3D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0" creationId="{0D009108-5685-21A3-45EF-0E004B87D350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1" creationId="{19751938-B03D-A151-F97C-CD9A6E35BADF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2" creationId="{E2D941AE-ECE9-717B-DA40-77F3C2F9E099}"/>
          </ac:spMkLst>
        </pc:spChg>
        <pc:spChg chg="mod">
          <ac:chgData name="Hager Reda" userId="a6afd5b0c73a8e5b" providerId="LiveId" clId="{37A6AB7A-A219-4935-90A1-EFCFACD4C95C}" dt="2025-11-14T14:25:36.597" v="4374"/>
          <ac:spMkLst>
            <pc:docMk/>
            <pc:sldMk cId="368178285" sldId="301"/>
            <ac:spMk id="93" creationId="{07C86AAF-03E7-3F4C-EB95-1DD326E9D457}"/>
          </ac:spMkLst>
        </pc:spChg>
      </pc:sldChg>
      <pc:sldChg chg="addSp delSp modSp mod">
        <pc:chgData name="Hager Reda" userId="a6afd5b0c73a8e5b" providerId="LiveId" clId="{37A6AB7A-A219-4935-90A1-EFCFACD4C95C}" dt="2025-11-14T14:25:43.335" v="4376"/>
        <pc:sldMkLst>
          <pc:docMk/>
          <pc:sldMk cId="1086673333" sldId="302"/>
        </pc:sldMkLst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" creationId="{4E7DD5BB-8C76-69B8-4273-B70D647ABAF8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12" creationId="{E08AC910-B504-7D01-6635-5A1F2BA69627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0" creationId="{BA02E334-CD18-D3E9-9CD2-1E45FD2C4CAD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64" creationId="{3910F017-1FC4-9EE4-61DA-CB7AC04563D5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0" creationId="{DF447384-6630-5A23-CAF1-B41703F834EF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1" creationId="{DFA0414F-6C88-BFFF-5522-61DF0EFA01BA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4" creationId="{788E2857-2877-0236-760D-F28908329557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5" creationId="{376C8A56-0D84-11B1-7D1C-C6025139BAEF}"/>
          </ac:spMkLst>
        </pc:spChg>
        <pc:spChg chg="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6" creationId="{303F1DC9-CA8C-0331-BAE1-676C598A33F7}"/>
          </ac:spMkLst>
        </pc:spChg>
        <pc:spChg chg="add mod">
          <ac:chgData name="Hager Reda" userId="a6afd5b0c73a8e5b" providerId="LiveId" clId="{37A6AB7A-A219-4935-90A1-EFCFACD4C95C}" dt="2025-11-14T14:15:20.765" v="4221"/>
          <ac:spMkLst>
            <pc:docMk/>
            <pc:sldMk cId="1086673333" sldId="302"/>
            <ac:spMk id="78" creationId="{888C436A-94CB-3BA5-19FB-CAFE4BCFE20F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3" creationId="{8CF0135B-8445-40C0-B0F0-CEDBDAA8BEA1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4" creationId="{ECA0926F-2F8D-1751-7C70-8D77D58A109A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5" creationId="{89C79E90-F089-ADCE-C977-EC3606C502A2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7" creationId="{F1F104F4-B61C-5A1F-5D19-2CA31D1A5B7C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8" creationId="{8CF26C4D-3CF2-FD70-CA11-53648B7D5007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89" creationId="{240308BC-F6F7-6189-CA99-9EFABF58F513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0" creationId="{1AEDC869-E223-CC40-73F7-86CF61F47D87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2" creationId="{77D28987-672C-EA46-67D4-0CBADE127212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3" creationId="{255DF1DA-6DBC-4D0A-D68A-4CC48AADCD7C}"/>
          </ac:spMkLst>
        </pc:spChg>
        <pc:spChg chg="mod">
          <ac:chgData name="Hager Reda" userId="a6afd5b0c73a8e5b" providerId="LiveId" clId="{37A6AB7A-A219-4935-90A1-EFCFACD4C95C}" dt="2025-11-14T14:25:43.335" v="4376"/>
          <ac:spMkLst>
            <pc:docMk/>
            <pc:sldMk cId="1086673333" sldId="302"/>
            <ac:spMk id="95" creationId="{42A459C8-75EC-0B74-13F4-02F64592A970}"/>
          </ac:spMkLst>
        </pc:spChg>
        <pc:picChg chg="add mod ord">
          <ac:chgData name="Hager Reda" userId="a6afd5b0c73a8e5b" providerId="LiveId" clId="{37A6AB7A-A219-4935-90A1-EFCFACD4C95C}" dt="2025-11-12T09:05:05.911" v="197" actId="167"/>
          <ac:picMkLst>
            <pc:docMk/>
            <pc:sldMk cId="1086673333" sldId="302"/>
            <ac:picMk id="9" creationId="{AB26CEE2-8A9F-A38D-A517-11FDE6D2ED29}"/>
          </ac:picMkLst>
        </pc:picChg>
        <pc:picChg chg="mod">
          <ac:chgData name="Hager Reda" userId="a6afd5b0c73a8e5b" providerId="LiveId" clId="{37A6AB7A-A219-4935-90A1-EFCFACD4C95C}" dt="2025-11-12T09:04:28.711" v="192" actId="1076"/>
          <ac:picMkLst>
            <pc:docMk/>
            <pc:sldMk cId="1086673333" sldId="302"/>
            <ac:picMk id="81" creationId="{98112228-FC8E-2BD4-AB7C-32C68CA7D0A8}"/>
          </ac:picMkLst>
        </pc:picChg>
      </pc:sldChg>
      <pc:sldChg chg="addSp delSp modSp mod">
        <pc:chgData name="Hager Reda" userId="a6afd5b0c73a8e5b" providerId="LiveId" clId="{37A6AB7A-A219-4935-90A1-EFCFACD4C95C}" dt="2025-11-15T20:55:21.477" v="4553" actId="478"/>
        <pc:sldMkLst>
          <pc:docMk/>
          <pc:sldMk cId="4004551239" sldId="303"/>
        </pc:sldMkLst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6" creationId="{5E6F5813-2551-788E-5795-723AC9711150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" creationId="{E4D94097-E7F4-C0AF-989A-CD2BEF7B6E52}"/>
          </ac:spMkLst>
        </pc:spChg>
        <pc:spChg chg="mod">
          <ac:chgData name="Hager Reda" userId="a6afd5b0c73a8e5b" providerId="LiveId" clId="{37A6AB7A-A219-4935-90A1-EFCFACD4C95C}" dt="2025-11-15T20:55:06.045" v="4549"/>
          <ac:spMkLst>
            <pc:docMk/>
            <pc:sldMk cId="4004551239" sldId="303"/>
            <ac:spMk id="19" creationId="{33E4985C-54E8-E629-D2A8-4278808BD396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53" creationId="{FDC9A396-760F-074E-B3E7-8A175C6DE2F2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55" creationId="{9A97F38A-DF35-8421-3962-17A4AC8B3A1E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0" creationId="{4C66ECB1-2B2C-AD94-03DC-8F3718129C78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1" creationId="{DD4F7369-9DC5-4C0B-F354-360E8E67BEAA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3" creationId="{324FB1F5-395D-D667-3324-5B3D1E4C5D8E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4" creationId="{ECBF3856-CED0-4C7E-0726-37EE84CAAAAC}"/>
          </ac:spMkLst>
        </pc:spChg>
        <pc:spChg chg="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6" creationId="{FEA2543E-547C-DFBB-ECBE-1DB0B07552FB}"/>
          </ac:spMkLst>
        </pc:spChg>
        <pc:spChg chg="add mod">
          <ac:chgData name="Hager Reda" userId="a6afd5b0c73a8e5b" providerId="LiveId" clId="{37A6AB7A-A219-4935-90A1-EFCFACD4C95C}" dt="2025-11-14T14:15:37.472" v="4225"/>
          <ac:spMkLst>
            <pc:docMk/>
            <pc:sldMk cId="4004551239" sldId="303"/>
            <ac:spMk id="78" creationId="{BEBE9221-AA4D-202B-203A-39B679808E6A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2" creationId="{B7C34BF0-A4B1-D9DB-9A9F-69F9078A4FA8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3" creationId="{DEFB1DE4-87D0-EE83-E890-6BFE66CA7350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4" creationId="{F864A14B-EE31-51DA-86DE-DC3FACDEC1A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5" creationId="{DE57E98F-A34F-F1F6-C4DC-DAD5FA32BB1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7" creationId="{32F99E18-7D8F-91E3-8179-FE4C7D577511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88" creationId="{AA12B8C0-AC75-9ADC-BC06-DCDFF6CB253B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0" creationId="{8963B1E6-DDFB-5FFF-9F98-A8F7A0FC3CBA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2" creationId="{0B026B70-FC8C-2107-4DF4-8DC3F2ED5F95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3" creationId="{DF2FDE71-4C9E-EB7F-3D6D-99AEFB1F5A84}"/>
          </ac:spMkLst>
        </pc:spChg>
        <pc:spChg chg="mod">
          <ac:chgData name="Hager Reda" userId="a6afd5b0c73a8e5b" providerId="LiveId" clId="{37A6AB7A-A219-4935-90A1-EFCFACD4C95C}" dt="2025-11-14T14:25:57.184" v="4380"/>
          <ac:spMkLst>
            <pc:docMk/>
            <pc:sldMk cId="4004551239" sldId="303"/>
            <ac:spMk id="95" creationId="{7AD0814B-7193-F4BC-E8BE-C910F1ECDA93}"/>
          </ac:spMkLst>
        </pc:spChg>
        <pc:grpChg chg="add mod ord">
          <ac:chgData name="Hager Reda" userId="a6afd5b0c73a8e5b" providerId="LiveId" clId="{37A6AB7A-A219-4935-90A1-EFCFACD4C95C}" dt="2025-11-15T20:55:17.995" v="4551" actId="167"/>
          <ac:grpSpMkLst>
            <pc:docMk/>
            <pc:sldMk cId="4004551239" sldId="303"/>
            <ac:grpSpMk id="18" creationId="{A1CD4AB5-29D5-3B5C-9238-182C8BA20C7D}"/>
          </ac:grpSpMkLst>
        </pc:grpChg>
        <pc:picChg chg="mod">
          <ac:chgData name="Hager Reda" userId="a6afd5b0c73a8e5b" providerId="LiveId" clId="{37A6AB7A-A219-4935-90A1-EFCFACD4C95C}" dt="2025-11-15T20:55:06.045" v="4549"/>
          <ac:picMkLst>
            <pc:docMk/>
            <pc:sldMk cId="4004551239" sldId="303"/>
            <ac:picMk id="20" creationId="{6253159E-8FA0-5235-2C08-E3D455B5FF96}"/>
          </ac:picMkLst>
        </pc:picChg>
      </pc:sldChg>
      <pc:sldChg chg="addSp delSp modSp add mod setBg">
        <pc:chgData name="Hager Reda" userId="a6afd5b0c73a8e5b" providerId="LiveId" clId="{37A6AB7A-A219-4935-90A1-EFCFACD4C95C}" dt="2025-11-14T14:25:50.870" v="4378"/>
        <pc:sldMkLst>
          <pc:docMk/>
          <pc:sldMk cId="4173434275" sldId="306"/>
        </pc:sldMkLst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5" creationId="{DACE7DB7-E4AF-9D21-3F23-90CCEEC4243B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" creationId="{8C21ECB9-F152-F704-0670-A3AAC507B693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11" creationId="{35410DD7-9A96-2FC8-E8F9-8730556BF354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0" creationId="{F7F557E3-8E2E-A1A0-CF0F-A458F781D8B3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7" creationId="{2192CC6D-145D-1F6C-44CE-64690995CD6F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69" creationId="{D68C2F82-C5FD-A6E2-0B55-029402E64D50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1" creationId="{5274D368-1805-E55D-B283-8A7B403022C1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2" creationId="{04206E71-F262-E2D9-55D4-2D8310938B86}"/>
          </ac:spMkLst>
        </pc:spChg>
        <pc:spChg chg="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4" creationId="{F118771E-8740-23DE-73E6-225FCC0449A4}"/>
          </ac:spMkLst>
        </pc:spChg>
        <pc:spChg chg="add mod">
          <ac:chgData name="Hager Reda" userId="a6afd5b0c73a8e5b" providerId="LiveId" clId="{37A6AB7A-A219-4935-90A1-EFCFACD4C95C}" dt="2025-11-14T14:15:30.264" v="4223"/>
          <ac:spMkLst>
            <pc:docMk/>
            <pc:sldMk cId="4173434275" sldId="306"/>
            <ac:spMk id="75" creationId="{7A8A4A0A-B300-E5A8-8F4F-DF68AC371EE1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78" creationId="{A5331C02-ADCF-90E1-E62E-ECC2377685B4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0" creationId="{1663B2F9-552A-FB3A-5F6E-92A781891B7B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2" creationId="{1422E672-0054-A0BE-4352-97EA4ADDCEB6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3" creationId="{55BE5B69-00A0-1AB2-AAE8-3BFEFC8A4A43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6" creationId="{D7BA3296-B055-5EC1-C0F5-57EAA316A3D0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88" creationId="{FBB4EDB4-0E83-F889-50EE-FE5E06B3470F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0" creationId="{6229EB29-DD39-3739-511E-B8610AB8B2F8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1" creationId="{C53C15FA-9DE4-9EEE-1365-7B0601CDF515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2" creationId="{67A7FEC1-AC5D-83EB-EBFF-1B5D4CAC1DB3}"/>
          </ac:spMkLst>
        </pc:spChg>
        <pc:spChg chg="mod">
          <ac:chgData name="Hager Reda" userId="a6afd5b0c73a8e5b" providerId="LiveId" clId="{37A6AB7A-A219-4935-90A1-EFCFACD4C95C}" dt="2025-11-14T14:25:50.870" v="4378"/>
          <ac:spMkLst>
            <pc:docMk/>
            <pc:sldMk cId="4173434275" sldId="306"/>
            <ac:spMk id="93" creationId="{E3F7EB97-4406-04C0-B6C6-11D52415C653}"/>
          </ac:spMkLst>
        </pc:spChg>
        <pc:picChg chg="mod ord">
          <ac:chgData name="Hager Reda" userId="a6afd5b0c73a8e5b" providerId="LiveId" clId="{37A6AB7A-A219-4935-90A1-EFCFACD4C95C}" dt="2025-11-12T09:13:57.185" v="560" actId="1076"/>
          <ac:picMkLst>
            <pc:docMk/>
            <pc:sldMk cId="4173434275" sldId="306"/>
            <ac:picMk id="9" creationId="{8E7AE039-66EA-5D3E-1DDD-A1BD19522079}"/>
          </ac:picMkLst>
        </pc:picChg>
        <pc:picChg chg="mod">
          <ac:chgData name="Hager Reda" userId="a6afd5b0c73a8e5b" providerId="LiveId" clId="{37A6AB7A-A219-4935-90A1-EFCFACD4C95C}" dt="2025-11-12T09:09:33.987" v="354" actId="1076"/>
          <ac:picMkLst>
            <pc:docMk/>
            <pc:sldMk cId="4173434275" sldId="306"/>
            <ac:picMk id="77" creationId="{6072253E-E6C9-043B-9B88-EC6D5E8E038D}"/>
          </ac:picMkLst>
        </pc:picChg>
        <pc:picChg chg="mod">
          <ac:chgData name="Hager Reda" userId="a6afd5b0c73a8e5b" providerId="LiveId" clId="{37A6AB7A-A219-4935-90A1-EFCFACD4C95C}" dt="2025-11-12T09:11:06.683" v="554" actId="14861"/>
          <ac:picMkLst>
            <pc:docMk/>
            <pc:sldMk cId="4173434275" sldId="306"/>
            <ac:picMk id="81" creationId="{66978199-F901-8EF5-15D1-4D6C4A9E2544}"/>
          </ac:picMkLst>
        </pc:picChg>
      </pc:sldChg>
      <pc:sldChg chg="addSp delSp modSp add mod setBg">
        <pc:chgData name="Hager Reda" userId="a6afd5b0c73a8e5b" providerId="LiveId" clId="{37A6AB7A-A219-4935-90A1-EFCFACD4C95C}" dt="2025-11-27T19:53:21.435" v="5199" actId="478"/>
        <pc:sldMkLst>
          <pc:docMk/>
          <pc:sldMk cId="1623625476" sldId="307"/>
        </pc:sldMkLst>
        <pc:spChg chg="mod">
          <ac:chgData name="Hager Reda" userId="a6afd5b0c73a8e5b" providerId="LiveId" clId="{37A6AB7A-A219-4935-90A1-EFCFACD4C95C}" dt="2025-11-12T09:26:59.143" v="603" actId="207"/>
          <ac:spMkLst>
            <pc:docMk/>
            <pc:sldMk cId="1623625476" sldId="307"/>
            <ac:spMk id="5" creationId="{621BB618-9D42-ED40-6061-CDDB817D0490}"/>
          </ac:spMkLst>
        </pc:spChg>
        <pc:spChg chg="mod">
          <ac:chgData name="Hager Reda" userId="a6afd5b0c73a8e5b" providerId="LiveId" clId="{37A6AB7A-A219-4935-90A1-EFCFACD4C95C}" dt="2025-11-12T09:27:04.531" v="604" actId="207"/>
          <ac:spMkLst>
            <pc:docMk/>
            <pc:sldMk cId="1623625476" sldId="307"/>
            <ac:spMk id="12" creationId="{ED7C45F5-CE73-3F45-DFDC-0018365A9D3E}"/>
          </ac:spMkLst>
        </pc:spChg>
        <pc:spChg chg="mod">
          <ac:chgData name="Hager Reda" userId="a6afd5b0c73a8e5b" providerId="LiveId" clId="{37A6AB7A-A219-4935-90A1-EFCFACD4C95C}" dt="2025-11-15T20:55:44.965" v="4557"/>
          <ac:spMkLst>
            <pc:docMk/>
            <pc:sldMk cId="1623625476" sldId="307"/>
            <ac:spMk id="14" creationId="{2F369A6C-86C1-9C7B-68AF-3BEB30C3BF77}"/>
          </ac:spMkLst>
        </pc:spChg>
        <pc:spChg chg="mod">
          <ac:chgData name="Hager Reda" userId="a6afd5b0c73a8e5b" providerId="LiveId" clId="{37A6AB7A-A219-4935-90A1-EFCFACD4C95C}" dt="2025-11-12T09:30:44.329" v="632" actId="207"/>
          <ac:spMkLst>
            <pc:docMk/>
            <pc:sldMk cId="1623625476" sldId="307"/>
            <ac:spMk id="47" creationId="{F7E08E26-D3E1-ACD5-A7A6-83F27C754314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52" creationId="{F4B9336A-3700-897B-CA2E-F5D6E4535A09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53" creationId="{CCDD5129-95FD-463B-9DD6-77EE675D953B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61" creationId="{6D08A201-3CF3-F1BE-81DF-B49E840BB02A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68" creationId="{830C17CD-BFB5-0007-CDCD-0D0BE8573FBE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0" creationId="{E4D9E712-3120-0860-8385-1B9B9D2C2B92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4" creationId="{16CAE319-9B62-59A8-6EEA-292303C685B9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5" creationId="{F59BD4FF-6123-8B8F-A6C9-78973E5AA1C7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6" creationId="{D4530707-C15D-3958-0196-B2A881414884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79" creationId="{ADD51881-A6FD-FF2B-5C33-6DA20BBADDA7}"/>
          </ac:spMkLst>
        </pc:spChg>
        <pc:spChg chg="mod">
          <ac:chgData name="Hager Reda" userId="a6afd5b0c73a8e5b" providerId="LiveId" clId="{37A6AB7A-A219-4935-90A1-EFCFACD4C95C}" dt="2025-11-14T14:15:48.775" v="4228"/>
          <ac:spMkLst>
            <pc:docMk/>
            <pc:sldMk cId="1623625476" sldId="307"/>
            <ac:spMk id="80" creationId="{2222318A-AD9A-E4D9-780D-797E31461B05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05" creationId="{2933EEB8-EE52-358B-BD07-CEDC59BC9841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09" creationId="{1067F615-2CFD-3604-25D3-87E561EE7FC1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0" creationId="{3CAAD9ED-58F8-BCCE-CD3D-0BA885B858FE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1" creationId="{7F505B2C-3F65-ED2E-5BC6-45E3C07806C5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2" creationId="{E285C058-7CB3-E233-8FB4-7F74BEC0B97E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19" creationId="{BF98389A-9F5B-8A22-20E2-8D2A5CF02406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20" creationId="{ADEA148B-200F-8E3F-A39A-00C5A061D9E8}"/>
          </ac:spMkLst>
        </pc:spChg>
        <pc:spChg chg="mod">
          <ac:chgData name="Hager Reda" userId="a6afd5b0c73a8e5b" providerId="LiveId" clId="{37A6AB7A-A219-4935-90A1-EFCFACD4C95C}" dt="2025-11-14T14:27:16.848" v="4388"/>
          <ac:spMkLst>
            <pc:docMk/>
            <pc:sldMk cId="1623625476" sldId="307"/>
            <ac:spMk id="122" creationId="{E87D5E2C-594A-D145-C4B3-94B6F31C28A3}"/>
          </ac:spMkLst>
        </pc:spChg>
        <pc:grpChg chg="add mod ord">
          <ac:chgData name="Hager Reda" userId="a6afd5b0c73a8e5b" providerId="LiveId" clId="{37A6AB7A-A219-4935-90A1-EFCFACD4C95C}" dt="2025-11-15T20:55:50.400" v="4559" actId="167"/>
          <ac:grpSpMkLst>
            <pc:docMk/>
            <pc:sldMk cId="1623625476" sldId="307"/>
            <ac:grpSpMk id="13" creationId="{9DAE2745-5FB2-1CBD-93FA-CD473E198547}"/>
          </ac:grpSpMkLst>
        </pc:grpChg>
        <pc:picChg chg="mod">
          <ac:chgData name="Hager Reda" userId="a6afd5b0c73a8e5b" providerId="LiveId" clId="{37A6AB7A-A219-4935-90A1-EFCFACD4C95C}" dt="2025-11-15T20:55:44.965" v="4557"/>
          <ac:picMkLst>
            <pc:docMk/>
            <pc:sldMk cId="1623625476" sldId="307"/>
            <ac:picMk id="15" creationId="{B32E9021-A98A-552F-1236-959A5B1F9939}"/>
          </ac:picMkLst>
        </pc:picChg>
        <pc:picChg chg="add del mod">
          <ac:chgData name="Hager Reda" userId="a6afd5b0c73a8e5b" providerId="LiveId" clId="{37A6AB7A-A219-4935-90A1-EFCFACD4C95C}" dt="2025-11-27T19:53:21.435" v="5199" actId="478"/>
          <ac:picMkLst>
            <pc:docMk/>
            <pc:sldMk cId="1623625476" sldId="307"/>
            <ac:picMk id="51" creationId="{6444CF1B-026A-1AE1-81DC-0E711FC4C95D}"/>
          </ac:picMkLst>
        </pc:picChg>
        <pc:picChg chg="add del mod">
          <ac:chgData name="Hager Reda" userId="a6afd5b0c73a8e5b" providerId="LiveId" clId="{37A6AB7A-A219-4935-90A1-EFCFACD4C95C}" dt="2025-11-27T19:53:21.101" v="5198" actId="478"/>
          <ac:picMkLst>
            <pc:docMk/>
            <pc:sldMk cId="1623625476" sldId="307"/>
            <ac:picMk id="54" creationId="{942A2782-07AC-B9FE-A5C5-EF4B26F50451}"/>
          </ac:picMkLst>
        </pc:picChg>
        <pc:picChg chg="add del mod">
          <ac:chgData name="Hager Reda" userId="a6afd5b0c73a8e5b" providerId="LiveId" clId="{37A6AB7A-A219-4935-90A1-EFCFACD4C95C}" dt="2025-11-27T19:53:20.787" v="5197" actId="478"/>
          <ac:picMkLst>
            <pc:docMk/>
            <pc:sldMk cId="1623625476" sldId="307"/>
            <ac:picMk id="59" creationId="{B46500FA-96EB-F47C-A722-D63E6C4AD343}"/>
          </ac:picMkLst>
        </pc:picChg>
        <pc:picChg chg="add del mod">
          <ac:chgData name="Hager Reda" userId="a6afd5b0c73a8e5b" providerId="LiveId" clId="{37A6AB7A-A219-4935-90A1-EFCFACD4C95C}" dt="2025-11-27T19:53:20.509" v="5196" actId="478"/>
          <ac:picMkLst>
            <pc:docMk/>
            <pc:sldMk cId="1623625476" sldId="307"/>
            <ac:picMk id="64" creationId="{FAADD3AA-8B2D-1CE9-7783-3D4202E11687}"/>
          </ac:picMkLst>
        </pc:picChg>
        <pc:picChg chg="add del mod">
          <ac:chgData name="Hager Reda" userId="a6afd5b0c73a8e5b" providerId="LiveId" clId="{37A6AB7A-A219-4935-90A1-EFCFACD4C95C}" dt="2025-11-27T19:53:20.268" v="5195" actId="478"/>
          <ac:picMkLst>
            <pc:docMk/>
            <pc:sldMk cId="1623625476" sldId="307"/>
            <ac:picMk id="67" creationId="{4E263CF5-2DA9-3299-D78F-6871399EE87D}"/>
          </ac:picMkLst>
        </pc:picChg>
        <pc:picChg chg="add del mod">
          <ac:chgData name="Hager Reda" userId="a6afd5b0c73a8e5b" providerId="LiveId" clId="{37A6AB7A-A219-4935-90A1-EFCFACD4C95C}" dt="2025-11-27T19:53:19.983" v="5194" actId="478"/>
          <ac:picMkLst>
            <pc:docMk/>
            <pc:sldMk cId="1623625476" sldId="307"/>
            <ac:picMk id="69" creationId="{20ED1A31-A268-F98D-CA20-C5E6D8E18FF4}"/>
          </ac:picMkLst>
        </pc:picChg>
        <pc:picChg chg="add del mod">
          <ac:chgData name="Hager Reda" userId="a6afd5b0c73a8e5b" providerId="LiveId" clId="{37A6AB7A-A219-4935-90A1-EFCFACD4C95C}" dt="2025-11-27T19:53:19.711" v="5193" actId="478"/>
          <ac:picMkLst>
            <pc:docMk/>
            <pc:sldMk cId="1623625476" sldId="307"/>
            <ac:picMk id="71" creationId="{9278B19F-9E5F-770B-795E-E49109664499}"/>
          </ac:picMkLst>
        </pc:picChg>
      </pc:sldChg>
      <pc:sldChg chg="addSp delSp modSp add mod setBg">
        <pc:chgData name="Hager Reda" userId="a6afd5b0c73a8e5b" providerId="LiveId" clId="{37A6AB7A-A219-4935-90A1-EFCFACD4C95C}" dt="2025-11-14T14:15:57.723" v="4230"/>
        <pc:sldMkLst>
          <pc:docMk/>
          <pc:sldMk cId="3929061227" sldId="308"/>
        </pc:sldMkLst>
        <pc:spChg chg="mod">
          <ac:chgData name="Hager Reda" userId="a6afd5b0c73a8e5b" providerId="LiveId" clId="{37A6AB7A-A219-4935-90A1-EFCFACD4C95C}" dt="2025-11-12T09:50:14.766" v="743" actId="1076"/>
          <ac:spMkLst>
            <pc:docMk/>
            <pc:sldMk cId="3929061227" sldId="308"/>
            <ac:spMk id="5" creationId="{97454D40-1195-C181-AC09-32D2561E6C3A}"/>
          </ac:spMkLst>
        </pc:spChg>
        <pc:spChg chg="mod">
          <ac:chgData name="Hager Reda" userId="a6afd5b0c73a8e5b" providerId="LiveId" clId="{37A6AB7A-A219-4935-90A1-EFCFACD4C95C}" dt="2025-11-12T09:50:02.945" v="741" actId="255"/>
          <ac:spMkLst>
            <pc:docMk/>
            <pc:sldMk cId="3929061227" sldId="308"/>
            <ac:spMk id="12" creationId="{E3FDDC49-E433-A9EF-3D65-C9C5CF082895}"/>
          </ac:spMkLst>
        </pc:spChg>
        <pc:spChg chg="add mod">
          <ac:chgData name="Hager Reda" userId="a6afd5b0c73a8e5b" providerId="LiveId" clId="{37A6AB7A-A219-4935-90A1-EFCFACD4C95C}" dt="2025-11-12T17:14:58.101" v="2051" actId="255"/>
          <ac:spMkLst>
            <pc:docMk/>
            <pc:sldMk cId="3929061227" sldId="308"/>
            <ac:spMk id="49" creationId="{5E1E6BED-9C82-13A4-F8E6-CA8BB12BADD7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57" creationId="{0F44518A-0320-91FC-27F5-3793F0C9C7F8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66" creationId="{6B8465AD-1E71-6F23-77EB-5019D042E787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0" creationId="{B05AC030-3B92-9C09-4CBC-3421A99C02E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2" creationId="{94AE89EC-9D8F-988B-708B-057A4D3DD45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5" creationId="{E12A7E36-E17A-F1DB-F14A-801926E025E6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6" creationId="{93E45564-9A1F-0070-1686-AE58A9E5F93E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7" creationId="{67A7A818-72FE-8C9B-B065-2F580C97B13B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79" creationId="{17E16939-EDC6-F74A-CDAD-F8BC75313C3C}"/>
          </ac:spMkLst>
        </pc:spChg>
        <pc:spChg chg="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81" creationId="{E440B488-FE94-7D5B-B454-8E108B6D68EE}"/>
          </ac:spMkLst>
        </pc:spChg>
        <pc:spChg chg="add mod">
          <ac:chgData name="Hager Reda" userId="a6afd5b0c73a8e5b" providerId="LiveId" clId="{37A6AB7A-A219-4935-90A1-EFCFACD4C95C}" dt="2025-11-14T14:15:57.723" v="4230"/>
          <ac:spMkLst>
            <pc:docMk/>
            <pc:sldMk cId="3929061227" sldId="308"/>
            <ac:spMk id="83" creationId="{6CB99DFB-B90B-B62A-FCFB-6A39619255A9}"/>
          </ac:spMkLst>
        </pc:spChg>
        <pc:picChg chg="mod">
          <ac:chgData name="Hager Reda" userId="a6afd5b0c73a8e5b" providerId="LiveId" clId="{37A6AB7A-A219-4935-90A1-EFCFACD4C95C}" dt="2025-11-12T09:50:22.183" v="744" actId="14100"/>
          <ac:picMkLst>
            <pc:docMk/>
            <pc:sldMk cId="3929061227" sldId="308"/>
            <ac:picMk id="51" creationId="{424C6213-5123-1922-E79F-7902A5D7D721}"/>
          </ac:picMkLst>
        </pc:picChg>
        <pc:picChg chg="mod">
          <ac:chgData name="Hager Reda" userId="a6afd5b0c73a8e5b" providerId="LiveId" clId="{37A6AB7A-A219-4935-90A1-EFCFACD4C95C}" dt="2025-11-12T09:52:09.598" v="789"/>
          <ac:picMkLst>
            <pc:docMk/>
            <pc:sldMk cId="3929061227" sldId="308"/>
            <ac:picMk id="54" creationId="{1AA21828-EA09-C4A9-46DB-1719906C8A23}"/>
          </ac:picMkLst>
        </pc:picChg>
        <pc:picChg chg="mod">
          <ac:chgData name="Hager Reda" userId="a6afd5b0c73a8e5b" providerId="LiveId" clId="{37A6AB7A-A219-4935-90A1-EFCFACD4C95C}" dt="2025-11-12T09:52:22.880" v="816"/>
          <ac:picMkLst>
            <pc:docMk/>
            <pc:sldMk cId="3929061227" sldId="308"/>
            <ac:picMk id="59" creationId="{A7FFA385-441B-952A-479B-45B5BD21601D}"/>
          </ac:picMkLst>
        </pc:picChg>
        <pc:picChg chg="mod">
          <ac:chgData name="Hager Reda" userId="a6afd5b0c73a8e5b" providerId="LiveId" clId="{37A6AB7A-A219-4935-90A1-EFCFACD4C95C}" dt="2025-11-12T09:52:30.312" v="826"/>
          <ac:picMkLst>
            <pc:docMk/>
            <pc:sldMk cId="3929061227" sldId="308"/>
            <ac:picMk id="64" creationId="{D787856F-ECBF-B8A5-EA25-03E2126CE9E5}"/>
          </ac:picMkLst>
        </pc:picChg>
        <pc:picChg chg="mod">
          <ac:chgData name="Hager Reda" userId="a6afd5b0c73a8e5b" providerId="LiveId" clId="{37A6AB7A-A219-4935-90A1-EFCFACD4C95C}" dt="2025-11-12T09:52:37.128" v="846"/>
          <ac:picMkLst>
            <pc:docMk/>
            <pc:sldMk cId="3929061227" sldId="308"/>
            <ac:picMk id="67" creationId="{A9C70DBF-1976-93D4-D3E8-75ECBC1523C0}"/>
          </ac:picMkLst>
        </pc:picChg>
        <pc:picChg chg="mod">
          <ac:chgData name="Hager Reda" userId="a6afd5b0c73a8e5b" providerId="LiveId" clId="{37A6AB7A-A219-4935-90A1-EFCFACD4C95C}" dt="2025-11-12T09:52:46.532" v="867"/>
          <ac:picMkLst>
            <pc:docMk/>
            <pc:sldMk cId="3929061227" sldId="308"/>
            <ac:picMk id="69" creationId="{285190AB-77BE-5354-4327-1D9156342182}"/>
          </ac:picMkLst>
        </pc:picChg>
        <pc:picChg chg="mod">
          <ac:chgData name="Hager Reda" userId="a6afd5b0c73a8e5b" providerId="LiveId" clId="{37A6AB7A-A219-4935-90A1-EFCFACD4C95C}" dt="2025-11-12T09:53:10.145" v="902"/>
          <ac:picMkLst>
            <pc:docMk/>
            <pc:sldMk cId="3929061227" sldId="308"/>
            <ac:picMk id="71" creationId="{8D4B9042-C476-02EF-7B1A-EFBBF1E106AB}"/>
          </ac:picMkLst>
        </pc:picChg>
      </pc:sldChg>
      <pc:sldChg chg="addSp delSp modSp add mod setBg">
        <pc:chgData name="Hager Reda" userId="a6afd5b0c73a8e5b" providerId="LiveId" clId="{37A6AB7A-A219-4935-90A1-EFCFACD4C95C}" dt="2025-11-14T14:16:05.189" v="4232"/>
        <pc:sldMkLst>
          <pc:docMk/>
          <pc:sldMk cId="321809530" sldId="309"/>
        </pc:sldMkLst>
        <pc:spChg chg="mod">
          <ac:chgData name="Hager Reda" userId="a6afd5b0c73a8e5b" providerId="LiveId" clId="{37A6AB7A-A219-4935-90A1-EFCFACD4C95C}" dt="2025-11-12T16:22:34.010" v="1172" actId="20577"/>
          <ac:spMkLst>
            <pc:docMk/>
            <pc:sldMk cId="321809530" sldId="309"/>
            <ac:spMk id="4" creationId="{A146B1BF-5C00-4189-FE89-7D6D1C31FA8C}"/>
          </ac:spMkLst>
        </pc:spChg>
        <pc:spChg chg="add mod">
          <ac:chgData name="Hager Reda" userId="a6afd5b0c73a8e5b" providerId="LiveId" clId="{37A6AB7A-A219-4935-90A1-EFCFACD4C95C}" dt="2025-11-12T16:24:05.766" v="1202" actId="122"/>
          <ac:spMkLst>
            <pc:docMk/>
            <pc:sldMk cId="321809530" sldId="309"/>
            <ac:spMk id="52" creationId="{A07D83FF-2DA2-7341-7BB1-786A9F3DF22F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57" creationId="{A8511E29-1547-DFE4-4411-985CE3A7A665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60" creationId="{C37394F4-A674-FC87-B497-6D01FCE51E90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66" creationId="{90F49E75-B6AF-2133-D336-975402D8D534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5" creationId="{3DCC41D4-DFF3-04ED-7FBA-50C0B501B0AF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6" creationId="{8B401B70-5BE2-8658-3037-0857E42ECBE9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7" creationId="{5A8BC2B5-7DF9-86BB-23C3-904358F25F28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79" creationId="{A625A9FE-6209-023B-BFB9-36B5DD71B164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0" creationId="{7AF9B1B4-7BA6-75C9-764D-A9B49F7BFEE6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1" creationId="{B5252F0D-9E54-9DCF-9230-8C9EECEE7B96}"/>
          </ac:spMkLst>
        </pc:spChg>
        <pc:spChg chg="mod">
          <ac:chgData name="Hager Reda" userId="a6afd5b0c73a8e5b" providerId="LiveId" clId="{37A6AB7A-A219-4935-90A1-EFCFACD4C95C}" dt="2025-11-14T14:16:05.189" v="4232"/>
          <ac:spMkLst>
            <pc:docMk/>
            <pc:sldMk cId="321809530" sldId="309"/>
            <ac:spMk id="82" creationId="{E338DEE1-AD41-5216-C60D-D3187A8318BB}"/>
          </ac:spMkLst>
        </pc:spChg>
        <pc:picChg chg="mod ord">
          <ac:chgData name="Hager Reda" userId="a6afd5b0c73a8e5b" providerId="LiveId" clId="{37A6AB7A-A219-4935-90A1-EFCFACD4C95C}" dt="2025-11-12T16:21:19.584" v="1139"/>
          <ac:picMkLst>
            <pc:docMk/>
            <pc:sldMk cId="321809530" sldId="309"/>
            <ac:picMk id="51" creationId="{21EF61A4-739C-9B89-809A-27AA92835CFA}"/>
          </ac:picMkLst>
        </pc:picChg>
        <pc:picChg chg="mod">
          <ac:chgData name="Hager Reda" userId="a6afd5b0c73a8e5b" providerId="LiveId" clId="{37A6AB7A-A219-4935-90A1-EFCFACD4C95C}" dt="2025-11-12T16:22:07.871" v="1170" actId="1076"/>
          <ac:picMkLst>
            <pc:docMk/>
            <pc:sldMk cId="321809530" sldId="309"/>
            <ac:picMk id="54" creationId="{D69F37A7-0F41-412E-5DFB-444DC507375D}"/>
          </ac:picMkLst>
        </pc:picChg>
      </pc:sldChg>
      <pc:sldChg chg="addSp delSp modSp add mod setBg">
        <pc:chgData name="Hager Reda" userId="a6afd5b0c73a8e5b" providerId="LiveId" clId="{37A6AB7A-A219-4935-90A1-EFCFACD4C95C}" dt="2025-11-14T14:16:18.801" v="4236"/>
        <pc:sldMkLst>
          <pc:docMk/>
          <pc:sldMk cId="42549480" sldId="310"/>
        </pc:sldMkLst>
        <pc:spChg chg="add mod">
          <ac:chgData name="Hager Reda" userId="a6afd5b0c73a8e5b" providerId="LiveId" clId="{37A6AB7A-A219-4935-90A1-EFCFACD4C95C}" dt="2025-11-12T16:43:41.833" v="1409" actId="1076"/>
          <ac:spMkLst>
            <pc:docMk/>
            <pc:sldMk cId="42549480" sldId="310"/>
            <ac:spMk id="53" creationId="{A581B7EC-05B5-11E6-BDD7-5B2C6D144908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55" creationId="{8085B63B-F523-0DCA-E9C3-DFA8067EEADF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0" creationId="{C2572445-59AD-59CE-7430-DEE7FDAE6E7D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6" creationId="{F955BCED-4481-C644-3BDA-5214B4C8557B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68" creationId="{3DAE3D17-09B1-7D4B-B50E-292476E1BA85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0" creationId="{54A502B2-E2C0-B517-637A-E30128629E11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2" creationId="{2F568202-A008-FF26-3E8A-992AEA02285F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6" creationId="{0D4731B0-8C91-C687-D34B-DDE070C95483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79" creationId="{D4A73E31-E8C1-65E3-5B23-61D050C030A2}"/>
          </ac:spMkLst>
        </pc:spChg>
        <pc:spChg chg="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81" creationId="{09F29DEE-E3E3-7147-2BAF-ED9FB9A90D8D}"/>
          </ac:spMkLst>
        </pc:spChg>
        <pc:spChg chg="add mod">
          <ac:chgData name="Hager Reda" userId="a6afd5b0c73a8e5b" providerId="LiveId" clId="{37A6AB7A-A219-4935-90A1-EFCFACD4C95C}" dt="2025-11-14T14:16:18.801" v="4236"/>
          <ac:spMkLst>
            <pc:docMk/>
            <pc:sldMk cId="42549480" sldId="310"/>
            <ac:spMk id="83" creationId="{32F8C15D-A83E-036C-C45A-24FF12C09650}"/>
          </ac:spMkLst>
        </pc:spChg>
        <pc:picChg chg="mod">
          <ac:chgData name="Hager Reda" userId="a6afd5b0c73a8e5b" providerId="LiveId" clId="{37A6AB7A-A219-4935-90A1-EFCFACD4C95C}" dt="2025-11-12T16:28:49.848" v="1249"/>
          <ac:picMkLst>
            <pc:docMk/>
            <pc:sldMk cId="42549480" sldId="310"/>
            <ac:picMk id="54" creationId="{682D915A-FD6E-EDA1-F380-22A0033D278A}"/>
          </ac:picMkLst>
        </pc:picChg>
        <pc:picChg chg="mod ord">
          <ac:chgData name="Hager Reda" userId="a6afd5b0c73a8e5b" providerId="LiveId" clId="{37A6AB7A-A219-4935-90A1-EFCFACD4C95C}" dt="2025-11-12T16:40:31.954" v="1373"/>
          <ac:picMkLst>
            <pc:docMk/>
            <pc:sldMk cId="42549480" sldId="310"/>
            <ac:picMk id="59" creationId="{13B0CFF4-39F2-D5B4-C6D4-C91302E15FA2}"/>
          </ac:picMkLst>
        </pc:picChg>
        <pc:picChg chg="mod ord">
          <ac:chgData name="Hager Reda" userId="a6afd5b0c73a8e5b" providerId="LiveId" clId="{37A6AB7A-A219-4935-90A1-EFCFACD4C95C}" dt="2025-11-12T16:40:45.093" v="1394"/>
          <ac:picMkLst>
            <pc:docMk/>
            <pc:sldMk cId="42549480" sldId="310"/>
            <ac:picMk id="64" creationId="{8888B4DF-D786-4366-091C-1FC6EEDF8248}"/>
          </ac:picMkLst>
        </pc:picChg>
      </pc:sldChg>
      <pc:sldChg chg="addSp delSp modSp add mod setBg">
        <pc:chgData name="Hager Reda" userId="a6afd5b0c73a8e5b" providerId="LiveId" clId="{37A6AB7A-A219-4935-90A1-EFCFACD4C95C}" dt="2025-11-14T14:16:29.702" v="4239"/>
        <pc:sldMkLst>
          <pc:docMk/>
          <pc:sldMk cId="3664042500" sldId="311"/>
        </pc:sldMkLst>
        <pc:spChg chg="mod">
          <ac:chgData name="Hager Reda" userId="a6afd5b0c73a8e5b" providerId="LiveId" clId="{37A6AB7A-A219-4935-90A1-EFCFACD4C95C}" dt="2025-11-12T16:47:59.862" v="1511" actId="1076"/>
          <ac:spMkLst>
            <pc:docMk/>
            <pc:sldMk cId="3664042500" sldId="311"/>
            <ac:spMk id="7" creationId="{53FC5503-150F-56C3-598C-0B8B7F7540CB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55" creationId="{8039169C-F443-3A88-9415-765FD87944DC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1" creationId="{D91A2018-0403-EA66-5B4A-7204D098FDE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6" creationId="{F209A3F3-3052-68D4-3563-FE7E43286F9C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68" creationId="{508295EE-9DC3-D47C-D7E2-23D331A2BE77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3" creationId="{64A985D0-4592-BAA2-F6C8-31C7BC9FFD54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6" creationId="{80AFB5C1-5948-0A68-D4A0-8C5BB46F52A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8" creationId="{CD162957-09C9-3751-EFD1-42A1373663FF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79" creationId="{1DB73A68-7210-0128-F81E-A2743BCD2B70}"/>
          </ac:spMkLst>
        </pc:spChg>
        <pc:spChg chg="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80" creationId="{ABBCD754-77F6-C1A7-DB12-43B5BF0D19D5}"/>
          </ac:spMkLst>
        </pc:spChg>
        <pc:spChg chg="add mod">
          <ac:chgData name="Hager Reda" userId="a6afd5b0c73a8e5b" providerId="LiveId" clId="{37A6AB7A-A219-4935-90A1-EFCFACD4C95C}" dt="2025-11-14T14:16:29.702" v="4239"/>
          <ac:spMkLst>
            <pc:docMk/>
            <pc:sldMk cId="3664042500" sldId="311"/>
            <ac:spMk id="82" creationId="{96C68D43-4447-5BAE-FE26-6CF2FD23F3F4}"/>
          </ac:spMkLst>
        </pc:spChg>
        <pc:picChg chg="mod">
          <ac:chgData name="Hager Reda" userId="a6afd5b0c73a8e5b" providerId="LiveId" clId="{37A6AB7A-A219-4935-90A1-EFCFACD4C95C}" dt="2025-11-12T16:46:32.028" v="1475"/>
          <ac:picMkLst>
            <pc:docMk/>
            <pc:sldMk cId="3664042500" sldId="311"/>
            <ac:picMk id="64" creationId="{D4338E4C-B3D9-134F-7DC7-FF7F4FEC02F5}"/>
          </ac:picMkLst>
        </pc:picChg>
        <pc:picChg chg="mod ord">
          <ac:chgData name="Hager Reda" userId="a6afd5b0c73a8e5b" providerId="LiveId" clId="{37A6AB7A-A219-4935-90A1-EFCFACD4C95C}" dt="2025-11-12T16:46:42.759" v="1495"/>
          <ac:picMkLst>
            <pc:docMk/>
            <pc:sldMk cId="3664042500" sldId="311"/>
            <ac:picMk id="67" creationId="{DAF38979-B302-4FFD-1F3B-E41F9333FAFE}"/>
          </ac:picMkLst>
        </pc:picChg>
      </pc:sldChg>
      <pc:sldChg chg="addSp delSp modSp add mod setBg">
        <pc:chgData name="Hager Reda" userId="a6afd5b0c73a8e5b" providerId="LiveId" clId="{37A6AB7A-A219-4935-90A1-EFCFACD4C95C}" dt="2025-11-14T14:16:36.724" v="4241"/>
        <pc:sldMkLst>
          <pc:docMk/>
          <pc:sldMk cId="4125036888" sldId="312"/>
        </pc:sldMkLst>
        <pc:spChg chg="mod">
          <ac:chgData name="Hager Reda" userId="a6afd5b0c73a8e5b" providerId="LiveId" clId="{37A6AB7A-A219-4935-90A1-EFCFACD4C95C}" dt="2025-11-12T16:50:41.069" v="1558" actId="1076"/>
          <ac:spMkLst>
            <pc:docMk/>
            <pc:sldMk cId="4125036888" sldId="312"/>
            <ac:spMk id="7" creationId="{0AE1C3FA-D05D-B96C-25FD-8CB174633661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57" creationId="{8AA6C438-967D-977F-7935-AC31275EA1AB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1" creationId="{B4853F38-6D7C-E0D0-89F8-E47F8001C75F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6" creationId="{B98F16B0-8CE7-61DC-386D-52BE323B236A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68" creationId="{51DBD259-7F4D-5E8B-6C7D-D1B6C0AF3F21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0" creationId="{84927BD9-34DD-00A2-FD89-204F834B661B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3" creationId="{DD9525F5-6616-2053-0C7E-B5B009C1E6B4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8" creationId="{F1B6A25A-1360-771B-081D-6970814201B0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79" creationId="{7BB61BF4-CA55-5E49-9C7A-37913BC68245}"/>
          </ac:spMkLst>
        </pc:spChg>
        <pc:spChg chg="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80" creationId="{01CFD6DD-F5A4-47E2-1528-93D8D963F734}"/>
          </ac:spMkLst>
        </pc:spChg>
        <pc:spChg chg="add mod">
          <ac:chgData name="Hager Reda" userId="a6afd5b0c73a8e5b" providerId="LiveId" clId="{37A6AB7A-A219-4935-90A1-EFCFACD4C95C}" dt="2025-11-14T14:16:36.724" v="4241"/>
          <ac:spMkLst>
            <pc:docMk/>
            <pc:sldMk cId="4125036888" sldId="312"/>
            <ac:spMk id="82" creationId="{8480DA35-C8A2-30D0-96B9-797ED19A6AD5}"/>
          </ac:spMkLst>
        </pc:spChg>
        <pc:picChg chg="mod">
          <ac:chgData name="Hager Reda" userId="a6afd5b0c73a8e5b" providerId="LiveId" clId="{37A6AB7A-A219-4935-90A1-EFCFACD4C95C}" dt="2025-11-12T16:50:34.340" v="1557"/>
          <ac:picMkLst>
            <pc:docMk/>
            <pc:sldMk cId="4125036888" sldId="312"/>
            <ac:picMk id="67" creationId="{64B77830-C413-FA1E-E1D9-E76D2A9A42ED}"/>
          </ac:picMkLst>
        </pc:picChg>
        <pc:picChg chg="mod ord">
          <ac:chgData name="Hager Reda" userId="a6afd5b0c73a8e5b" providerId="LiveId" clId="{37A6AB7A-A219-4935-90A1-EFCFACD4C95C}" dt="2025-11-12T16:51:02.397" v="1599"/>
          <ac:picMkLst>
            <pc:docMk/>
            <pc:sldMk cId="4125036888" sldId="312"/>
            <ac:picMk id="69" creationId="{A82D6293-01F9-1EC0-8A54-1595C9C35C4F}"/>
          </ac:picMkLst>
        </pc:picChg>
      </pc:sldChg>
      <pc:sldChg chg="addSp delSp modSp add mod setBg">
        <pc:chgData name="Hager Reda" userId="a6afd5b0c73a8e5b" providerId="LiveId" clId="{37A6AB7A-A219-4935-90A1-EFCFACD4C95C}" dt="2025-11-14T14:16:43.539" v="4243"/>
        <pc:sldMkLst>
          <pc:docMk/>
          <pc:sldMk cId="1927301161" sldId="313"/>
        </pc:sldMkLst>
        <pc:spChg chg="mod">
          <ac:chgData name="Hager Reda" userId="a6afd5b0c73a8e5b" providerId="LiveId" clId="{37A6AB7A-A219-4935-90A1-EFCFACD4C95C}" dt="2025-11-12T16:53:16.464" v="1655" actId="1076"/>
          <ac:spMkLst>
            <pc:docMk/>
            <pc:sldMk cId="1927301161" sldId="313"/>
            <ac:spMk id="7" creationId="{0668C8AB-2800-7724-E80B-AF0D6A074F0F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52" creationId="{3F59B4DC-95C6-63A9-36D5-CEC53D8515F7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61" creationId="{C7DD38FA-9761-0D2E-9FF4-5008BA835AFE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68" creationId="{9DD3EDDF-F973-1D61-ACAE-1F6360E761FD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0" creationId="{B96DF93A-F5C9-F219-0AFE-31EC9210493F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3" creationId="{DA6684B4-BB28-34A5-21E2-C37E5D6ED63B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5" creationId="{F711D2E7-BC4F-1458-6F97-1ABFC8293378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6" creationId="{026BFEC5-3618-D740-4412-63FDD39C97AC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8" creationId="{5C8F8FE0-2181-0111-E1B9-DA7516609A44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79" creationId="{A127730F-B222-38DE-326E-65FF60262F13}"/>
          </ac:spMkLst>
        </pc:spChg>
        <pc:spChg chg="mod">
          <ac:chgData name="Hager Reda" userId="a6afd5b0c73a8e5b" providerId="LiveId" clId="{37A6AB7A-A219-4935-90A1-EFCFACD4C95C}" dt="2025-11-14T14:16:43.539" v="4243"/>
          <ac:spMkLst>
            <pc:docMk/>
            <pc:sldMk cId="1927301161" sldId="313"/>
            <ac:spMk id="81" creationId="{ABAA313B-B98B-D65F-2244-3A266CF69E63}"/>
          </ac:spMkLst>
        </pc:spChg>
        <pc:grpChg chg="mod">
          <ac:chgData name="Hager Reda" userId="a6afd5b0c73a8e5b" providerId="LiveId" clId="{37A6AB7A-A219-4935-90A1-EFCFACD4C95C}" dt="2025-11-12T16:53:09.401" v="1654" actId="1076"/>
          <ac:grpSpMkLst>
            <pc:docMk/>
            <pc:sldMk cId="1927301161" sldId="313"/>
            <ac:grpSpMk id="9" creationId="{904D309B-9864-2235-7CA1-69BCBCF9070F}"/>
          </ac:grpSpMkLst>
        </pc:grpChg>
        <pc:picChg chg="mod">
          <ac:chgData name="Hager Reda" userId="a6afd5b0c73a8e5b" providerId="LiveId" clId="{37A6AB7A-A219-4935-90A1-EFCFACD4C95C}" dt="2025-11-12T16:53:00.422" v="1652"/>
          <ac:picMkLst>
            <pc:docMk/>
            <pc:sldMk cId="1927301161" sldId="313"/>
            <ac:picMk id="69" creationId="{0AA5AEAA-94D4-810F-AB92-D4D19F6D4FCC}"/>
          </ac:picMkLst>
        </pc:picChg>
        <pc:picChg chg="mod ord">
          <ac:chgData name="Hager Reda" userId="a6afd5b0c73a8e5b" providerId="LiveId" clId="{37A6AB7A-A219-4935-90A1-EFCFACD4C95C}" dt="2025-11-12T16:53:32.594" v="1706"/>
          <ac:picMkLst>
            <pc:docMk/>
            <pc:sldMk cId="1927301161" sldId="313"/>
            <ac:picMk id="71" creationId="{BED64554-678A-03D4-09A3-4E8AC501F225}"/>
          </ac:picMkLst>
        </pc:picChg>
      </pc:sldChg>
      <pc:sldChg chg="addSp delSp modSp add mod setBg">
        <pc:chgData name="Hager Reda" userId="a6afd5b0c73a8e5b" providerId="LiveId" clId="{37A6AB7A-A219-4935-90A1-EFCFACD4C95C}" dt="2025-11-15T20:56:12.411" v="4566" actId="478"/>
        <pc:sldMkLst>
          <pc:docMk/>
          <pc:sldMk cId="1010810264" sldId="314"/>
        </pc:sldMkLst>
        <pc:spChg chg="mod">
          <ac:chgData name="Hager Reda" userId="a6afd5b0c73a8e5b" providerId="LiveId" clId="{37A6AB7A-A219-4935-90A1-EFCFACD4C95C}" dt="2025-11-15T20:56:02.975" v="4562"/>
          <ac:spMkLst>
            <pc:docMk/>
            <pc:sldMk cId="1010810264" sldId="314"/>
            <ac:spMk id="14" creationId="{7FBDA55B-D659-2704-980F-DC9F3802EB1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55" creationId="{E98701C1-629C-E555-26FB-45D90825CD85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57" creationId="{C8D78EAE-D9E1-5A14-10BB-07783B3C2DB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61" creationId="{84C831FC-0998-17F2-78BD-382212EAA5C4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68" creationId="{638426F5-0DE5-C7F3-49CD-79E847442993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0" creationId="{9AF1103A-5F86-DBAD-B014-0FDAE453E6FC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3" creationId="{9580DA55-C3AE-9516-95BA-AD3B6D92B4BD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4" creationId="{B5B9B57F-E805-7DBF-D4B8-1F6F025071AD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78" creationId="{B8343748-60B6-4D20-45DB-426127FF65EE}"/>
          </ac:spMkLst>
        </pc:spChg>
        <pc:spChg chg="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80" creationId="{5C0A588D-6D8B-DBA8-BD0A-ECFCDC396251}"/>
          </ac:spMkLst>
        </pc:spChg>
        <pc:spChg chg="add mod">
          <ac:chgData name="Hager Reda" userId="a6afd5b0c73a8e5b" providerId="LiveId" clId="{37A6AB7A-A219-4935-90A1-EFCFACD4C95C}" dt="2025-11-14T14:16:50.360" v="4245"/>
          <ac:spMkLst>
            <pc:docMk/>
            <pc:sldMk cId="1010810264" sldId="314"/>
            <ac:spMk id="82" creationId="{CB448879-C102-4E88-9F5D-081A37DB3F8D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4" creationId="{AB62C32E-BCAC-623C-9AA5-BCC801B1E66B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5" creationId="{348930E4-CB5F-F145-1643-C4B709E50E85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6" creationId="{751354E3-AC6B-BFC7-3388-62D54BD2ADD1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7" creationId="{D39BF724-1271-FB05-5DD8-5A6AF6E40AFA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89" creationId="{FB3584B4-09CE-8415-596A-0B80B65EFC60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0" creationId="{D93AE919-8AA3-5E11-5441-4C1023B48B6B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2" creationId="{D3530DE9-D9B1-9F89-367F-8EDF6E4BFDF0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4" creationId="{DE4B942C-391A-D36F-DCAA-725F1E28E822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6" creationId="{F09255D8-F4B1-E854-148D-4FC95F8B4FF3}"/>
          </ac:spMkLst>
        </pc:spChg>
        <pc:spChg chg="mod">
          <ac:chgData name="Hager Reda" userId="a6afd5b0c73a8e5b" providerId="LiveId" clId="{37A6AB7A-A219-4935-90A1-EFCFACD4C95C}" dt="2025-11-14T14:27:40.588" v="4392"/>
          <ac:spMkLst>
            <pc:docMk/>
            <pc:sldMk cId="1010810264" sldId="314"/>
            <ac:spMk id="97" creationId="{73B5CDF1-0554-9E0B-DFD3-0FD23C19102A}"/>
          </ac:spMkLst>
        </pc:spChg>
        <pc:grpChg chg="add mod ord">
          <ac:chgData name="Hager Reda" userId="a6afd5b0c73a8e5b" providerId="LiveId" clId="{37A6AB7A-A219-4935-90A1-EFCFACD4C95C}" dt="2025-11-15T20:56:10.140" v="4564" actId="167"/>
          <ac:grpSpMkLst>
            <pc:docMk/>
            <pc:sldMk cId="1010810264" sldId="314"/>
            <ac:grpSpMk id="13" creationId="{DEFD37A6-13C8-5FC6-5133-6AA867887628}"/>
          </ac:grpSpMkLst>
        </pc:grpChg>
        <pc:picChg chg="mod">
          <ac:chgData name="Hager Reda" userId="a6afd5b0c73a8e5b" providerId="LiveId" clId="{37A6AB7A-A219-4935-90A1-EFCFACD4C95C}" dt="2025-11-15T20:56:02.975" v="4562"/>
          <ac:picMkLst>
            <pc:docMk/>
            <pc:sldMk cId="1010810264" sldId="314"/>
            <ac:picMk id="15" creationId="{0B4CAFE1-E3A2-F59F-E638-1989ECFEB485}"/>
          </ac:picMkLst>
        </pc:picChg>
      </pc:sldChg>
      <pc:sldChg chg="addSp delSp modSp add mod setBg">
        <pc:chgData name="Hager Reda" userId="a6afd5b0c73a8e5b" providerId="LiveId" clId="{37A6AB7A-A219-4935-90A1-EFCFACD4C95C}" dt="2025-11-14T14:16:12.081" v="4234"/>
        <pc:sldMkLst>
          <pc:docMk/>
          <pc:sldMk cId="1384060059" sldId="315"/>
        </pc:sldMkLst>
        <pc:spChg chg="add mod">
          <ac:chgData name="Hager Reda" userId="a6afd5b0c73a8e5b" providerId="LiveId" clId="{37A6AB7A-A219-4935-90A1-EFCFACD4C95C}" dt="2025-11-12T17:00:30.103" v="1824" actId="122"/>
          <ac:spMkLst>
            <pc:docMk/>
            <pc:sldMk cId="1384060059" sldId="315"/>
            <ac:spMk id="49" creationId="{4579CBA5-6DC5-AE0E-017C-5E58B8E74A2C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3" creationId="{A0B56126-F58F-F9DB-E8A1-0FBA5F9716B1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5" creationId="{E4AD5BDA-5B02-FF01-24DB-808442268DB8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57" creationId="{F8F6AE6F-EFD3-95BF-322D-350183508606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68" creationId="{2AAA7BF7-97B3-1713-C93E-06F2C0B73D4A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2" creationId="{611F5320-EA4D-9ECE-5415-9147C71C528C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5" creationId="{CFA407CC-6C7F-EEC5-5671-DDB3D63FD8B5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6" creationId="{576F8950-47B1-E1B3-F563-AE7AE9E922C3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7" creationId="{589B6383-3BA8-9790-B53E-B62736D96C48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79" creationId="{7AC40B65-B77C-F84E-0764-6D0E62A2F43F}"/>
          </ac:spMkLst>
        </pc:spChg>
        <pc:spChg chg="mod">
          <ac:chgData name="Hager Reda" userId="a6afd5b0c73a8e5b" providerId="LiveId" clId="{37A6AB7A-A219-4935-90A1-EFCFACD4C95C}" dt="2025-11-14T14:16:12.081" v="4234"/>
          <ac:spMkLst>
            <pc:docMk/>
            <pc:sldMk cId="1384060059" sldId="315"/>
            <ac:spMk id="81" creationId="{1AA996D1-303A-7B11-C712-1D1B0510FB16}"/>
          </ac:spMkLst>
        </pc:spChg>
        <pc:grpChg chg="mod">
          <ac:chgData name="Hager Reda" userId="a6afd5b0c73a8e5b" providerId="LiveId" clId="{37A6AB7A-A219-4935-90A1-EFCFACD4C95C}" dt="2025-11-12T16:59:35.543" v="1810" actId="1076"/>
          <ac:grpSpMkLst>
            <pc:docMk/>
            <pc:sldMk cId="1384060059" sldId="315"/>
            <ac:grpSpMk id="65" creationId="{DA80C968-3F80-156F-83FD-0427238046F9}"/>
          </ac:grpSpMkLst>
        </pc:grpChg>
        <pc:picChg chg="mod">
          <ac:chgData name="Hager Reda" userId="a6afd5b0c73a8e5b" providerId="LiveId" clId="{37A6AB7A-A219-4935-90A1-EFCFACD4C95C}" dt="2025-11-12T16:58:48.107" v="1747"/>
          <ac:picMkLst>
            <pc:docMk/>
            <pc:sldMk cId="1384060059" sldId="315"/>
            <ac:picMk id="54" creationId="{9CDE1EA2-FE6D-680D-525E-6686FFE67971}"/>
          </ac:picMkLst>
        </pc:picChg>
        <pc:picChg chg="mod ord">
          <ac:chgData name="Hager Reda" userId="a6afd5b0c73a8e5b" providerId="LiveId" clId="{37A6AB7A-A219-4935-90A1-EFCFACD4C95C}" dt="2025-11-12T16:59:06.154" v="1781"/>
          <ac:picMkLst>
            <pc:docMk/>
            <pc:sldMk cId="1384060059" sldId="315"/>
            <ac:picMk id="59" creationId="{5419FEBA-90EC-A01F-0300-EC001A73A616}"/>
          </ac:picMkLst>
        </pc:picChg>
      </pc:sldChg>
      <pc:sldChg chg="addSp delSp modSp add mod setBg">
        <pc:chgData name="Hager Reda" userId="a6afd5b0c73a8e5b" providerId="LiveId" clId="{37A6AB7A-A219-4935-90A1-EFCFACD4C95C}" dt="2025-11-15T18:58:29.681" v="4510" actId="14100"/>
        <pc:sldMkLst>
          <pc:docMk/>
          <pc:sldMk cId="278826363" sldId="317"/>
        </pc:sldMkLst>
        <pc:spChg chg="add mod">
          <ac:chgData name="Hager Reda" userId="a6afd5b0c73a8e5b" providerId="LiveId" clId="{37A6AB7A-A219-4935-90A1-EFCFACD4C95C}" dt="2025-11-15T18:57:58.912" v="4506"/>
          <ac:spMkLst>
            <pc:docMk/>
            <pc:sldMk cId="278826363" sldId="317"/>
            <ac:spMk id="13" creationId="{9FFDCA0C-1235-5F7C-BE62-0CCF59377448}"/>
          </ac:spMkLst>
        </pc:spChg>
        <pc:spChg chg="add mod">
          <ac:chgData name="Hager Reda" userId="a6afd5b0c73a8e5b" providerId="LiveId" clId="{37A6AB7A-A219-4935-90A1-EFCFACD4C95C}" dt="2025-11-15T18:57:58.912" v="4506"/>
          <ac:spMkLst>
            <pc:docMk/>
            <pc:sldMk cId="278826363" sldId="317"/>
            <ac:spMk id="14" creationId="{AC36D887-41B9-A90E-4BB7-8064799B4FF0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2" creationId="{A9ABE37A-B7D7-0BA0-AF5A-A31981D39652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4" creationId="{C8FB1101-6019-39D6-6C8F-27AED7F8F36F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57" creationId="{47AF2211-A3DF-6395-A28C-61238A4B03D2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1" creationId="{3CFFC1CB-7125-2654-D8ED-F849E4B796DC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4" creationId="{1DAB7D19-7561-7BB0-14B6-90A04BF0C107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6" creationId="{A497A5D6-D589-FBA7-A987-564F54A87E25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67" creationId="{438B4DEF-279C-2191-6664-FCDB4C22C325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0" creationId="{6B227230-5609-71F1-8FAC-5170DA2E8058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1" creationId="{162E2019-2344-9F4E-08CC-92A18049F9D3}"/>
          </ac:spMkLst>
        </pc:spChg>
        <pc:spChg chg="mod">
          <ac:chgData name="Hager Reda" userId="a6afd5b0c73a8e5b" providerId="LiveId" clId="{37A6AB7A-A219-4935-90A1-EFCFACD4C95C}" dt="2025-11-14T14:12:50.551" v="4196"/>
          <ac:spMkLst>
            <pc:docMk/>
            <pc:sldMk cId="278826363" sldId="317"/>
            <ac:spMk id="72" creationId="{3F821658-E837-AD44-BA1C-8A1967C888EA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4" creationId="{409966E5-817C-CF13-5534-7E651EF58062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7" creationId="{B72D3189-5B75-FD77-EE01-87524A7FABD8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79" creationId="{67380B39-9E89-540B-9B4F-3C25A1F8CC07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0" creationId="{289AE475-A10B-160A-EB67-569170E139A0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1" creationId="{1911F6B2-56F5-540C-B590-DE69678640E7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4" creationId="{41D979D4-8540-1863-9D52-564012108446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5" creationId="{85BC3105-A4D5-F10B-692B-57F070A39B60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86" creationId="{C3951FC6-3D91-0B7D-8D69-1738EF6F026C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90" creationId="{00635137-1A1F-6DD5-E33B-742538D67B75}"/>
          </ac:spMkLst>
        </pc:spChg>
        <pc:spChg chg="mod">
          <ac:chgData name="Hager Reda" userId="a6afd5b0c73a8e5b" providerId="LiveId" clId="{37A6AB7A-A219-4935-90A1-EFCFACD4C95C}" dt="2025-11-14T14:14:01.074" v="4207"/>
          <ac:spMkLst>
            <pc:docMk/>
            <pc:sldMk cId="278826363" sldId="317"/>
            <ac:spMk id="91" creationId="{9AC34D05-94E9-25A2-C491-B86B133ADDCF}"/>
          </ac:spMkLst>
        </pc:spChg>
        <pc:picChg chg="mod ord">
          <ac:chgData name="Hager Reda" userId="a6afd5b0c73a8e5b" providerId="LiveId" clId="{37A6AB7A-A219-4935-90A1-EFCFACD4C95C}" dt="2025-11-15T18:58:29.681" v="4510" actId="14100"/>
          <ac:picMkLst>
            <pc:docMk/>
            <pc:sldMk cId="278826363" sldId="317"/>
            <ac:picMk id="53" creationId="{22B6A38B-7647-04ED-6ACE-EBDC339699FB}"/>
          </ac:picMkLst>
        </pc:picChg>
        <pc:picChg chg="mod">
          <ac:chgData name="Hager Reda" userId="a6afd5b0c73a8e5b" providerId="LiveId" clId="{37A6AB7A-A219-4935-90A1-EFCFACD4C95C}" dt="2025-11-12T17:05:45.875" v="1959"/>
          <ac:picMkLst>
            <pc:docMk/>
            <pc:sldMk cId="278826363" sldId="317"/>
            <ac:picMk id="60" creationId="{9726D89F-3B2F-8D33-EC71-D32F186E2EA3}"/>
          </ac:picMkLst>
        </pc:picChg>
      </pc:sldChg>
      <pc:sldChg chg="addSp delSp modSp add mod setBg">
        <pc:chgData name="Hager Reda" userId="a6afd5b0c73a8e5b" providerId="LiveId" clId="{37A6AB7A-A219-4935-90A1-EFCFACD4C95C}" dt="2025-11-15T18:58:36.208" v="4511" actId="14100"/>
        <pc:sldMkLst>
          <pc:docMk/>
          <pc:sldMk cId="493974642" sldId="318"/>
        </pc:sldMkLst>
        <pc:spChg chg="add mod">
          <ac:chgData name="Hager Reda" userId="a6afd5b0c73a8e5b" providerId="LiveId" clId="{37A6AB7A-A219-4935-90A1-EFCFACD4C95C}" dt="2025-11-15T18:58:06.969" v="4508"/>
          <ac:spMkLst>
            <pc:docMk/>
            <pc:sldMk cId="493974642" sldId="318"/>
            <ac:spMk id="13" creationId="{62DAF50E-E704-B500-2C25-2FBA6312FFA3}"/>
          </ac:spMkLst>
        </pc:spChg>
        <pc:spChg chg="add mod">
          <ac:chgData name="Hager Reda" userId="a6afd5b0c73a8e5b" providerId="LiveId" clId="{37A6AB7A-A219-4935-90A1-EFCFACD4C95C}" dt="2025-11-15T18:58:06.969" v="4508"/>
          <ac:spMkLst>
            <pc:docMk/>
            <pc:sldMk cId="493974642" sldId="318"/>
            <ac:spMk id="14" creationId="{010CD392-63A5-2227-CAD4-06B46B6A5C27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1" creationId="{C1583ACC-0D88-69BE-1307-A296408C0C43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2" creationId="{1BD5AFF0-653E-0F5C-E989-8FA68E7331CD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4" creationId="{972919DF-3076-DBDB-F438-78D271B16DAE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57" creationId="{B5532735-A564-34F0-30EE-34DF0ADAAFBC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1" creationId="{AD5041F7-0F50-35DD-6C6B-CCF183059D82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7" creationId="{06D063B1-E712-3AE8-4E64-E4CB6D4DA528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69" creationId="{FB398CB3-9902-1FFC-1D55-D5C6EBB0385F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0" creationId="{B3E8E60C-46F9-334D-C61A-FE547CC041FB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1" creationId="{206B20FB-6EA3-9A19-DE48-3E239F1BDADD}"/>
          </ac:spMkLst>
        </pc:spChg>
        <pc:spChg chg="mod">
          <ac:chgData name="Hager Reda" userId="a6afd5b0c73a8e5b" providerId="LiveId" clId="{37A6AB7A-A219-4935-90A1-EFCFACD4C95C}" dt="2025-11-14T14:12:58.808" v="4198"/>
          <ac:spMkLst>
            <pc:docMk/>
            <pc:sldMk cId="493974642" sldId="318"/>
            <ac:spMk id="72" creationId="{0E3DCF5E-AE70-45B7-543C-B2E021ACE70B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6" creationId="{D20A857C-48C9-1F90-7D5F-352CBF2083D4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7" creationId="{8050F8E4-8E47-0FD6-9DC3-C8AD5B7F79FA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98" creationId="{EC9E87C2-5A5C-E0A7-169C-25DB69E258A1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1" creationId="{DED349AF-18BC-15ED-0E0F-F94E0EB1FE81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2" creationId="{0B824F29-EABD-F17A-4C1A-4D935E20A25F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6" creationId="{09FEE477-C9D4-80C0-F9B8-AFFD6C45924E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08" creationId="{87F3F264-00F4-4559-1A55-78D110AF105E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0" creationId="{65B4D590-6785-F42B-5F50-40CFFAD4FAB7}"/>
          </ac:spMkLst>
        </pc:spChg>
        <pc:spChg chg="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2" creationId="{8D5710F1-F396-3EAD-ABCA-F85A535F0CDC}"/>
          </ac:spMkLst>
        </pc:spChg>
        <pc:spChg chg="add mod">
          <ac:chgData name="Hager Reda" userId="a6afd5b0c73a8e5b" providerId="LiveId" clId="{37A6AB7A-A219-4935-90A1-EFCFACD4C95C}" dt="2025-11-14T14:14:13.043" v="4210"/>
          <ac:spMkLst>
            <pc:docMk/>
            <pc:sldMk cId="493974642" sldId="318"/>
            <ac:spMk id="114" creationId="{B4310FBA-46B3-1DD4-A81A-61574D4389E6}"/>
          </ac:spMkLst>
        </pc:spChg>
        <pc:picChg chg="mod">
          <ac:chgData name="Hager Reda" userId="a6afd5b0c73a8e5b" providerId="LiveId" clId="{37A6AB7A-A219-4935-90A1-EFCFACD4C95C}" dt="2025-11-12T17:07:04.732" v="1986"/>
          <ac:picMkLst>
            <pc:docMk/>
            <pc:sldMk cId="493974642" sldId="318"/>
            <ac:picMk id="53" creationId="{76FCE929-6165-9D54-4EC2-E3469A1398ED}"/>
          </ac:picMkLst>
        </pc:picChg>
        <pc:picChg chg="mod ord">
          <ac:chgData name="Hager Reda" userId="a6afd5b0c73a8e5b" providerId="LiveId" clId="{37A6AB7A-A219-4935-90A1-EFCFACD4C95C}" dt="2025-11-15T18:58:36.208" v="4511" actId="14100"/>
          <ac:picMkLst>
            <pc:docMk/>
            <pc:sldMk cId="493974642" sldId="318"/>
            <ac:picMk id="55" creationId="{51058744-F7BD-011E-C11F-2E0AD5066755}"/>
          </ac:picMkLst>
        </pc:picChg>
      </pc:sldChg>
      <pc:sldChg chg="addSp delSp modSp add mod modTransition">
        <pc:chgData name="Hager Reda" userId="a6afd5b0c73a8e5b" providerId="LiveId" clId="{37A6AB7A-A219-4935-90A1-EFCFACD4C95C}" dt="2025-11-14T14:29:38.074" v="4406" actId="478"/>
        <pc:sldMkLst>
          <pc:docMk/>
          <pc:sldMk cId="3574122185" sldId="319"/>
        </pc:sldMkLst>
        <pc:spChg chg="mod">
          <ac:chgData name="Hager Reda" userId="a6afd5b0c73a8e5b" providerId="LiveId" clId="{37A6AB7A-A219-4935-90A1-EFCFACD4C95C}" dt="2025-11-12T17:22:06.860" v="2711" actId="1038"/>
          <ac:spMkLst>
            <pc:docMk/>
            <pc:sldMk cId="3574122185" sldId="319"/>
            <ac:spMk id="4" creationId="{CDDE9DAD-E77E-9FD1-F41A-7E71C461571C}"/>
          </ac:spMkLst>
        </pc:spChg>
        <pc:spChg chg="add del">
          <ac:chgData name="Hager Reda" userId="a6afd5b0c73a8e5b" providerId="LiveId" clId="{37A6AB7A-A219-4935-90A1-EFCFACD4C95C}" dt="2025-11-14T14:29:38.074" v="4406" actId="478"/>
          <ac:spMkLst>
            <pc:docMk/>
            <pc:sldMk cId="3574122185" sldId="319"/>
            <ac:spMk id="6" creationId="{833A3A58-FFA4-E7A5-F392-D779CFE91CF9}"/>
          </ac:spMkLst>
        </pc:spChg>
        <pc:spChg chg="add del">
          <ac:chgData name="Hager Reda" userId="a6afd5b0c73a8e5b" providerId="LiveId" clId="{37A6AB7A-A219-4935-90A1-EFCFACD4C95C}" dt="2025-11-14T14:29:38.074" v="4406" actId="478"/>
          <ac:spMkLst>
            <pc:docMk/>
            <pc:sldMk cId="3574122185" sldId="319"/>
            <ac:spMk id="12" creationId="{F4D1A1E8-091A-EB15-FEC0-549825A600D2}"/>
          </ac:spMkLst>
        </pc:spChg>
        <pc:spChg chg="mod">
          <ac:chgData name="Hager Reda" userId="a6afd5b0c73a8e5b" providerId="LiveId" clId="{37A6AB7A-A219-4935-90A1-EFCFACD4C95C}" dt="2025-11-12T17:22:20.760" v="2769" actId="1038"/>
          <ac:spMkLst>
            <pc:docMk/>
            <pc:sldMk cId="3574122185" sldId="319"/>
            <ac:spMk id="13" creationId="{178B5D83-62F5-6BFB-3D73-EC2D1893D806}"/>
          </ac:spMkLst>
        </pc:spChg>
      </pc:sldChg>
      <pc:sldChg chg="modSp add mod modTransition">
        <pc:chgData name="Hager Reda" userId="a6afd5b0c73a8e5b" providerId="LiveId" clId="{37A6AB7A-A219-4935-90A1-EFCFACD4C95C}" dt="2025-11-12T17:24:53.110" v="3163"/>
        <pc:sldMkLst>
          <pc:docMk/>
          <pc:sldMk cId="4268078272" sldId="320"/>
        </pc:sldMkLst>
        <pc:spChg chg="mod">
          <ac:chgData name="Hager Reda" userId="a6afd5b0c73a8e5b" providerId="LiveId" clId="{37A6AB7A-A219-4935-90A1-EFCFACD4C95C}" dt="2025-11-12T17:22:50.837" v="2843" actId="1038"/>
          <ac:spMkLst>
            <pc:docMk/>
            <pc:sldMk cId="4268078272" sldId="320"/>
            <ac:spMk id="7" creationId="{2670DA78-BBB7-38DB-3FD5-FBBF8F3487C8}"/>
          </ac:spMkLst>
        </pc:spChg>
        <pc:spChg chg="mod">
          <ac:chgData name="Hager Reda" userId="a6afd5b0c73a8e5b" providerId="LiveId" clId="{37A6AB7A-A219-4935-90A1-EFCFACD4C95C}" dt="2025-11-12T17:23:14.210" v="2955" actId="1037"/>
          <ac:spMkLst>
            <pc:docMk/>
            <pc:sldMk cId="4268078272" sldId="320"/>
            <ac:spMk id="8" creationId="{E95D0018-DDE3-08D2-6558-6C3104BBF78B}"/>
          </ac:spMkLst>
        </pc:spChg>
        <pc:spChg chg="mod">
          <ac:chgData name="Hager Reda" userId="a6afd5b0c73a8e5b" providerId="LiveId" clId="{37A6AB7A-A219-4935-90A1-EFCFACD4C95C}" dt="2025-11-12T17:23:09.111" v="2939" actId="1038"/>
          <ac:spMkLst>
            <pc:docMk/>
            <pc:sldMk cId="4268078272" sldId="320"/>
            <ac:spMk id="9" creationId="{E6036AB5-695B-D09D-C2DD-6DA1BA0995CB}"/>
          </ac:spMkLst>
        </pc:spChg>
      </pc:sldChg>
      <pc:sldChg chg="modSp add mod modTransition">
        <pc:chgData name="Hager Reda" userId="a6afd5b0c73a8e5b" providerId="LiveId" clId="{37A6AB7A-A219-4935-90A1-EFCFACD4C95C}" dt="2025-11-12T17:24:57.677" v="3165"/>
        <pc:sldMkLst>
          <pc:docMk/>
          <pc:sldMk cId="3554236425" sldId="321"/>
        </pc:sldMkLst>
        <pc:spChg chg="mod">
          <ac:chgData name="Hager Reda" userId="a6afd5b0c73a8e5b" providerId="LiveId" clId="{37A6AB7A-A219-4935-90A1-EFCFACD4C95C}" dt="2025-11-12T17:23:31.922" v="3047" actId="1037"/>
          <ac:spMkLst>
            <pc:docMk/>
            <pc:sldMk cId="3554236425" sldId="321"/>
            <ac:spMk id="9" creationId="{1A0CEA02-1D93-580B-FBD8-5AB83FED91AE}"/>
          </ac:spMkLst>
        </pc:spChg>
        <pc:spChg chg="mod">
          <ac:chgData name="Hager Reda" userId="a6afd5b0c73a8e5b" providerId="LiveId" clId="{37A6AB7A-A219-4935-90A1-EFCFACD4C95C}" dt="2025-11-12T17:23:46.608" v="3151" actId="1037"/>
          <ac:spMkLst>
            <pc:docMk/>
            <pc:sldMk cId="3554236425" sldId="321"/>
            <ac:spMk id="10" creationId="{3D4CCBF0-52F8-1908-8AEB-F379CBA93DB1}"/>
          </ac:spMkLst>
        </pc:spChg>
      </pc:sldChg>
      <pc:sldChg chg="addSp delSp modSp add mod setBg">
        <pc:chgData name="Hager Reda" userId="a6afd5b0c73a8e5b" providerId="LiveId" clId="{37A6AB7A-A219-4935-90A1-EFCFACD4C95C}" dt="2025-11-28T22:58:58.159" v="5410" actId="14100"/>
        <pc:sldMkLst>
          <pc:docMk/>
          <pc:sldMk cId="1068920838" sldId="322"/>
        </pc:sldMkLst>
        <pc:spChg chg="mod">
          <ac:chgData name="Hager Reda" userId="a6afd5b0c73a8e5b" providerId="LiveId" clId="{37A6AB7A-A219-4935-90A1-EFCFACD4C95C}" dt="2025-11-13T17:59:38.981" v="3561" actId="207"/>
          <ac:spMkLst>
            <pc:docMk/>
            <pc:sldMk cId="1068920838" sldId="322"/>
            <ac:spMk id="5" creationId="{38A73D5F-5BF8-7731-B092-11740EA57412}"/>
          </ac:spMkLst>
        </pc:spChg>
        <pc:spChg chg="mod">
          <ac:chgData name="Hager Reda" userId="a6afd5b0c73a8e5b" providerId="LiveId" clId="{37A6AB7A-A219-4935-90A1-EFCFACD4C95C}" dt="2025-11-13T17:59:32.033" v="3560" actId="207"/>
          <ac:spMkLst>
            <pc:docMk/>
            <pc:sldMk cId="1068920838" sldId="322"/>
            <ac:spMk id="12" creationId="{6D9E39F3-7970-90D0-CC06-8ADDF4C0AA86}"/>
          </ac:spMkLst>
        </pc:spChg>
        <pc:spChg chg="mod">
          <ac:chgData name="Hager Reda" userId="a6afd5b0c73a8e5b" providerId="LiveId" clId="{37A6AB7A-A219-4935-90A1-EFCFACD4C95C}" dt="2025-11-15T20:56:30.688" v="4571"/>
          <ac:spMkLst>
            <pc:docMk/>
            <pc:sldMk cId="1068920838" sldId="322"/>
            <ac:spMk id="24" creationId="{A54CBE74-7B16-4598-724B-7C11B557B73E}"/>
          </ac:spMkLst>
        </pc:spChg>
        <pc:spChg chg="mod">
          <ac:chgData name="Hager Reda" userId="a6afd5b0c73a8e5b" providerId="LiveId" clId="{37A6AB7A-A219-4935-90A1-EFCFACD4C95C}" dt="2025-11-28T22:51:01.467" v="5336" actId="20577"/>
          <ac:spMkLst>
            <pc:docMk/>
            <pc:sldMk cId="1068920838" sldId="322"/>
            <ac:spMk id="47" creationId="{912BEF01-6FC2-7E99-8631-8CD8CDA77A70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2" creationId="{F362240F-1F30-28D3-1852-EDBE2337561C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3" creationId="{2B40E92E-B72F-02E3-2D8D-0144FE74D3BE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55" creationId="{F83B87A9-B5EF-5CC8-21C5-5ED79183B1D3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1" creationId="{D3707803-A365-DD08-D75C-EBD385CE0637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6" creationId="{37FD096A-737F-C9FB-479F-85A03C7D7647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68" creationId="{421D1037-97E9-1DB9-3831-12E3276CA4F2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4" creationId="{BA1D0EB1-9D91-B1AA-0BA0-304796616C43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5" creationId="{E5FF80CF-DF53-5E4C-6AC4-EBAF2CE55902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6" creationId="{71A92088-F0D8-4F20-A286-C172056ECA16}"/>
          </ac:spMkLst>
        </pc:spChg>
        <pc:spChg chg="mod">
          <ac:chgData name="Hager Reda" userId="a6afd5b0c73a8e5b" providerId="LiveId" clId="{37A6AB7A-A219-4935-90A1-EFCFACD4C95C}" dt="2025-11-14T14:16:59.923" v="4247"/>
          <ac:spMkLst>
            <pc:docMk/>
            <pc:sldMk cId="1068920838" sldId="322"/>
            <ac:spMk id="79" creationId="{9EEF95FF-B0FF-6475-B2B1-B799B25C6C03}"/>
          </ac:spMkLst>
        </pc:spChg>
        <pc:grpChg chg="add mod ord">
          <ac:chgData name="Hager Reda" userId="a6afd5b0c73a8e5b" providerId="LiveId" clId="{37A6AB7A-A219-4935-90A1-EFCFACD4C95C}" dt="2025-11-15T20:56:46.537" v="4573" actId="167"/>
          <ac:grpSpMkLst>
            <pc:docMk/>
            <pc:sldMk cId="1068920838" sldId="322"/>
            <ac:grpSpMk id="23" creationId="{C66BCA60-2A3B-9F7C-1E13-5B4A76731198}"/>
          </ac:grpSpMkLst>
        </pc:grpChg>
        <pc:picChg chg="mod">
          <ac:chgData name="Hager Reda" userId="a6afd5b0c73a8e5b" providerId="LiveId" clId="{37A6AB7A-A219-4935-90A1-EFCFACD4C95C}" dt="2025-11-15T20:56:30.688" v="4571"/>
          <ac:picMkLst>
            <pc:docMk/>
            <pc:sldMk cId="1068920838" sldId="322"/>
            <ac:picMk id="25" creationId="{F8BE7AE4-9F0D-0CEE-C969-96E4765AA3B6}"/>
          </ac:picMkLst>
        </pc:picChg>
        <pc:picChg chg="add mod">
          <ac:chgData name="Hager Reda" userId="a6afd5b0c73a8e5b" providerId="LiveId" clId="{37A6AB7A-A219-4935-90A1-EFCFACD4C95C}" dt="2025-11-28T22:57:10.051" v="5380" actId="14100"/>
          <ac:picMkLst>
            <pc:docMk/>
            <pc:sldMk cId="1068920838" sldId="322"/>
            <ac:picMk id="27" creationId="{7A6038B6-DC29-41D9-6D15-53F921259086}"/>
          </ac:picMkLst>
        </pc:picChg>
        <pc:picChg chg="add mod">
          <ac:chgData name="Hager Reda" userId="a6afd5b0c73a8e5b" providerId="LiveId" clId="{37A6AB7A-A219-4935-90A1-EFCFACD4C95C}" dt="2025-11-28T22:57:27.590" v="5383" actId="1076"/>
          <ac:picMkLst>
            <pc:docMk/>
            <pc:sldMk cId="1068920838" sldId="322"/>
            <ac:picMk id="35" creationId="{98A3543A-4C56-506B-8F60-5621589EF5D8}"/>
          </ac:picMkLst>
        </pc:picChg>
        <pc:picChg chg="add mod">
          <ac:chgData name="Hager Reda" userId="a6afd5b0c73a8e5b" providerId="LiveId" clId="{37A6AB7A-A219-4935-90A1-EFCFACD4C95C}" dt="2025-11-28T22:57:46.019" v="5386" actId="1076"/>
          <ac:picMkLst>
            <pc:docMk/>
            <pc:sldMk cId="1068920838" sldId="322"/>
            <ac:picMk id="37" creationId="{258BD6D7-C55E-FEEB-AF81-C3DA9831669A}"/>
          </ac:picMkLst>
        </pc:picChg>
        <pc:picChg chg="add mod">
          <ac:chgData name="Hager Reda" userId="a6afd5b0c73a8e5b" providerId="LiveId" clId="{37A6AB7A-A219-4935-90A1-EFCFACD4C95C}" dt="2025-11-28T22:58:14.883" v="5399" actId="1076"/>
          <ac:picMkLst>
            <pc:docMk/>
            <pc:sldMk cId="1068920838" sldId="322"/>
            <ac:picMk id="39" creationId="{80BDDEA9-0488-9739-59E4-B7459E98E8B2}"/>
          </ac:picMkLst>
        </pc:picChg>
        <pc:picChg chg="add mod">
          <ac:chgData name="Hager Reda" userId="a6afd5b0c73a8e5b" providerId="LiveId" clId="{37A6AB7A-A219-4935-90A1-EFCFACD4C95C}" dt="2025-11-28T22:58:58.159" v="5410" actId="14100"/>
          <ac:picMkLst>
            <pc:docMk/>
            <pc:sldMk cId="1068920838" sldId="322"/>
            <ac:picMk id="41" creationId="{10ECD048-185E-C406-B983-544979A400A7}"/>
          </ac:picMkLst>
        </pc:picChg>
      </pc:sldChg>
      <pc:sldChg chg="addSp delSp modSp add mod setBg">
        <pc:chgData name="Hager Reda" userId="a6afd5b0c73a8e5b" providerId="LiveId" clId="{37A6AB7A-A219-4935-90A1-EFCFACD4C95C}" dt="2025-11-28T22:46:23.082" v="5223" actId="20577"/>
        <pc:sldMkLst>
          <pc:docMk/>
          <pc:sldMk cId="158669691" sldId="323"/>
        </pc:sldMkLst>
        <pc:spChg chg="add mod">
          <ac:chgData name="Hager Reda" userId="a6afd5b0c73a8e5b" providerId="LiveId" clId="{37A6AB7A-A219-4935-90A1-EFCFACD4C95C}" dt="2025-11-14T13:37:30.529" v="3765"/>
          <ac:spMkLst>
            <pc:docMk/>
            <pc:sldMk cId="158669691" sldId="323"/>
            <ac:spMk id="2" creationId="{115DCEED-C00D-46B0-5C3C-B5EB894B7F8D}"/>
          </ac:spMkLst>
        </pc:spChg>
        <pc:spChg chg="mod">
          <ac:chgData name="Hager Reda" userId="a6afd5b0c73a8e5b" providerId="LiveId" clId="{37A6AB7A-A219-4935-90A1-EFCFACD4C95C}" dt="2025-11-28T22:46:23.082" v="5223" actId="20577"/>
          <ac:spMkLst>
            <pc:docMk/>
            <pc:sldMk cId="158669691" sldId="323"/>
            <ac:spMk id="6" creationId="{41A6E91F-2D58-43C3-A83F-0B4079DDE18D}"/>
          </ac:spMkLst>
        </pc:spChg>
      </pc:sldChg>
      <pc:sldChg chg="addSp delSp modSp add mod setBg">
        <pc:chgData name="Hager Reda" userId="a6afd5b0c73a8e5b" providerId="LiveId" clId="{37A6AB7A-A219-4935-90A1-EFCFACD4C95C}" dt="2025-11-27T19:53:25.228" v="5201" actId="478"/>
        <pc:sldMkLst>
          <pc:docMk/>
          <pc:sldMk cId="2606906679" sldId="324"/>
        </pc:sldMkLst>
        <pc:spChg chg="mod">
          <ac:chgData name="Hager Reda" userId="a6afd5b0c73a8e5b" providerId="LiveId" clId="{37A6AB7A-A219-4935-90A1-EFCFACD4C95C}" dt="2025-11-15T20:54:37.368" v="4541"/>
          <ac:spMkLst>
            <pc:docMk/>
            <pc:sldMk cId="2606906679" sldId="324"/>
            <ac:spMk id="47" creationId="{1BBB38B2-510C-A9A6-72F4-0180812E82EE}"/>
          </ac:spMkLst>
        </pc:spChg>
        <pc:grpChg chg="add mod ord">
          <ac:chgData name="Hager Reda" userId="a6afd5b0c73a8e5b" providerId="LiveId" clId="{37A6AB7A-A219-4935-90A1-EFCFACD4C95C}" dt="2025-11-15T20:54:43.436" v="4542" actId="167"/>
          <ac:grpSpMkLst>
            <pc:docMk/>
            <pc:sldMk cId="2606906679" sldId="324"/>
            <ac:grpSpMk id="12" creationId="{F9AD7F11-EBBD-73AE-9896-AB4451C35F38}"/>
          </ac:grpSpMkLst>
        </pc:grpChg>
        <pc:picChg chg="mod">
          <ac:chgData name="Hager Reda" userId="a6afd5b0c73a8e5b" providerId="LiveId" clId="{37A6AB7A-A219-4935-90A1-EFCFACD4C95C}" dt="2025-11-15T20:54:37.368" v="4541"/>
          <ac:picMkLst>
            <pc:docMk/>
            <pc:sldMk cId="2606906679" sldId="324"/>
            <ac:picMk id="49" creationId="{ACA0A720-C664-B0FF-F1B5-D9C0E362A1F1}"/>
          </ac:picMkLst>
        </pc:picChg>
      </pc:sldChg>
      <pc:sldChg chg="addSp modSp add mod setBg">
        <pc:chgData name="Hager Reda" userId="a6afd5b0c73a8e5b" providerId="LiveId" clId="{37A6AB7A-A219-4935-90A1-EFCFACD4C95C}" dt="2025-11-30T12:32:04.616" v="7224"/>
        <pc:sldMkLst>
          <pc:docMk/>
          <pc:sldMk cId="3397342347" sldId="325"/>
        </pc:sldMkLst>
        <pc:spChg chg="mod">
          <ac:chgData name="Hager Reda" userId="a6afd5b0c73a8e5b" providerId="LiveId" clId="{37A6AB7A-A219-4935-90A1-EFCFACD4C95C}" dt="2025-11-15T20:53:02.597" v="4518" actId="164"/>
          <ac:spMkLst>
            <pc:docMk/>
            <pc:sldMk cId="3397342347" sldId="325"/>
            <ac:spMk id="28" creationId="{D65081D6-A0FA-6D3F-F8A8-D0DDF4F3516A}"/>
          </ac:spMkLst>
        </pc:spChg>
        <pc:grpChg chg="add mod ord">
          <ac:chgData name="Hager Reda" userId="a6afd5b0c73a8e5b" providerId="LiveId" clId="{37A6AB7A-A219-4935-90A1-EFCFACD4C95C}" dt="2025-11-15T20:53:11.619" v="4519" actId="167"/>
          <ac:grpSpMkLst>
            <pc:docMk/>
            <pc:sldMk cId="3397342347" sldId="325"/>
            <ac:grpSpMk id="49" creationId="{FA96AC32-9816-CA36-9AED-5A0F75AF6F99}"/>
          </ac:grpSpMkLst>
        </pc:grpChg>
        <pc:picChg chg="add mod">
          <ac:chgData name="Hager Reda" userId="a6afd5b0c73a8e5b" providerId="LiveId" clId="{37A6AB7A-A219-4935-90A1-EFCFACD4C95C}" dt="2025-11-30T12:32:04.616" v="7224"/>
          <ac:picMkLst>
            <pc:docMk/>
            <pc:sldMk cId="3397342347" sldId="325"/>
            <ac:picMk id="12" creationId="{D4373D13-755B-8962-207D-592574B699E9}"/>
          </ac:picMkLst>
        </pc:picChg>
        <pc:picChg chg="add mod">
          <ac:chgData name="Hager Reda" userId="a6afd5b0c73a8e5b" providerId="LiveId" clId="{37A6AB7A-A219-4935-90A1-EFCFACD4C95C}" dt="2025-11-15T20:53:02.597" v="4518" actId="164"/>
          <ac:picMkLst>
            <pc:docMk/>
            <pc:sldMk cId="3397342347" sldId="325"/>
            <ac:picMk id="47" creationId="{14A65FA4-2239-FAC5-CA85-1E3B3F4539D1}"/>
          </ac:picMkLst>
        </pc:picChg>
      </pc:sldChg>
      <pc:sldChg chg="addSp delSp modSp add mod setBg">
        <pc:chgData name="Hager Reda" userId="a6afd5b0c73a8e5b" providerId="LiveId" clId="{37A6AB7A-A219-4935-90A1-EFCFACD4C95C}" dt="2025-11-15T20:55:39.394" v="4556" actId="478"/>
        <pc:sldMkLst>
          <pc:docMk/>
          <pc:sldMk cId="502215068" sldId="326"/>
        </pc:sldMkLst>
        <pc:spChg chg="mod">
          <ac:chgData name="Hager Reda" userId="a6afd5b0c73a8e5b" providerId="LiveId" clId="{37A6AB7A-A219-4935-90A1-EFCFACD4C95C}" dt="2025-11-15T20:55:30.622" v="4554"/>
          <ac:spMkLst>
            <pc:docMk/>
            <pc:sldMk cId="502215068" sldId="326"/>
            <ac:spMk id="47" creationId="{72B3BBFA-3FE7-8028-E526-9E6AAF076659}"/>
          </ac:spMkLst>
        </pc:spChg>
        <pc:grpChg chg="add mod ord">
          <ac:chgData name="Hager Reda" userId="a6afd5b0c73a8e5b" providerId="LiveId" clId="{37A6AB7A-A219-4935-90A1-EFCFACD4C95C}" dt="2025-11-15T20:55:36.858" v="4555" actId="167"/>
          <ac:grpSpMkLst>
            <pc:docMk/>
            <pc:sldMk cId="502215068" sldId="326"/>
            <ac:grpSpMk id="12" creationId="{22598C58-2165-D8A0-FB66-975EBE551183}"/>
          </ac:grpSpMkLst>
        </pc:grpChg>
        <pc:picChg chg="mod">
          <ac:chgData name="Hager Reda" userId="a6afd5b0c73a8e5b" providerId="LiveId" clId="{37A6AB7A-A219-4935-90A1-EFCFACD4C95C}" dt="2025-11-15T20:55:30.622" v="4554"/>
          <ac:picMkLst>
            <pc:docMk/>
            <pc:sldMk cId="502215068" sldId="326"/>
            <ac:picMk id="49" creationId="{9F1F3645-7050-E677-0829-31266DE2A15A}"/>
          </ac:picMkLst>
        </pc:picChg>
      </pc:sldChg>
      <pc:sldChg chg="addSp delSp modSp add mod setBg">
        <pc:chgData name="Hager Reda" userId="a6afd5b0c73a8e5b" providerId="LiveId" clId="{37A6AB7A-A219-4935-90A1-EFCFACD4C95C}" dt="2025-11-15T20:56:20.280" v="4570" actId="478"/>
        <pc:sldMkLst>
          <pc:docMk/>
          <pc:sldMk cId="4199099584" sldId="327"/>
        </pc:sldMkLst>
        <pc:spChg chg="mod">
          <ac:chgData name="Hager Reda" userId="a6afd5b0c73a8e5b" providerId="LiveId" clId="{37A6AB7A-A219-4935-90A1-EFCFACD4C95C}" dt="2025-11-15T20:56:15.428" v="4567"/>
          <ac:spMkLst>
            <pc:docMk/>
            <pc:sldMk cId="4199099584" sldId="327"/>
            <ac:spMk id="47" creationId="{11C3FE15-A796-DAE5-57A9-0B3560ED2A92}"/>
          </ac:spMkLst>
        </pc:spChg>
        <pc:grpChg chg="add mod ord">
          <ac:chgData name="Hager Reda" userId="a6afd5b0c73a8e5b" providerId="LiveId" clId="{37A6AB7A-A219-4935-90A1-EFCFACD4C95C}" dt="2025-11-15T20:56:18.280" v="4568" actId="167"/>
          <ac:grpSpMkLst>
            <pc:docMk/>
            <pc:sldMk cId="4199099584" sldId="327"/>
            <ac:grpSpMk id="12" creationId="{32D1C983-B914-C246-4ABF-E8C2EF91C125}"/>
          </ac:grpSpMkLst>
        </pc:grpChg>
        <pc:picChg chg="mod">
          <ac:chgData name="Hager Reda" userId="a6afd5b0c73a8e5b" providerId="LiveId" clId="{37A6AB7A-A219-4935-90A1-EFCFACD4C95C}" dt="2025-11-15T20:56:15.428" v="4567"/>
          <ac:picMkLst>
            <pc:docMk/>
            <pc:sldMk cId="4199099584" sldId="327"/>
            <ac:picMk id="49" creationId="{BEEDDCDA-1EDB-774E-B572-759721A502AA}"/>
          </ac:picMkLst>
        </pc:picChg>
      </pc:sldChg>
      <pc:sldChg chg="addSp delSp modSp add mod setBg modAnim">
        <pc:chgData name="Hager Reda" userId="a6afd5b0c73a8e5b" providerId="LiveId" clId="{37A6AB7A-A219-4935-90A1-EFCFACD4C95C}" dt="2025-11-18T16:07:02.537" v="4999"/>
        <pc:sldMkLst>
          <pc:docMk/>
          <pc:sldMk cId="2510631567" sldId="328"/>
        </pc:sldMkLst>
        <pc:spChg chg="mod">
          <ac:chgData name="Hager Reda" userId="a6afd5b0c73a8e5b" providerId="LiveId" clId="{37A6AB7A-A219-4935-90A1-EFCFACD4C95C}" dt="2025-11-15T20:57:08.687" v="4576"/>
          <ac:spMkLst>
            <pc:docMk/>
            <pc:sldMk cId="2510631567" sldId="328"/>
            <ac:spMk id="47" creationId="{53377C76-F13C-4888-D415-1EF56ABF3F30}"/>
          </ac:spMkLst>
        </pc:spChg>
        <pc:grpChg chg="mod">
          <ac:chgData name="Hager Reda" userId="a6afd5b0c73a8e5b" providerId="LiveId" clId="{37A6AB7A-A219-4935-90A1-EFCFACD4C95C}" dt="2025-11-18T16:05:47.422" v="4990" actId="1076"/>
          <ac:grpSpMkLst>
            <pc:docMk/>
            <pc:sldMk cId="2510631567" sldId="328"/>
            <ac:grpSpMk id="10" creationId="{191B16E9-25E8-18D7-FA81-861F87BF5296}"/>
          </ac:grpSpMkLst>
        </pc:grpChg>
        <pc:grpChg chg="add mod ord">
          <ac:chgData name="Hager Reda" userId="a6afd5b0c73a8e5b" providerId="LiveId" clId="{37A6AB7A-A219-4935-90A1-EFCFACD4C95C}" dt="2025-11-15T20:57:12.881" v="4577" actId="167"/>
          <ac:grpSpMkLst>
            <pc:docMk/>
            <pc:sldMk cId="2510631567" sldId="328"/>
            <ac:grpSpMk id="12" creationId="{47E9C780-8B47-6DDB-A797-5A8F869BC13F}"/>
          </ac:grpSpMkLst>
        </pc:grpChg>
        <pc:graphicFrameChg chg="add mod modGraphic">
          <ac:chgData name="Hager Reda" userId="a6afd5b0c73a8e5b" providerId="LiveId" clId="{37A6AB7A-A219-4935-90A1-EFCFACD4C95C}" dt="2025-11-18T16:07:02.537" v="4999"/>
          <ac:graphicFrameMkLst>
            <pc:docMk/>
            <pc:sldMk cId="2510631567" sldId="328"/>
            <ac:graphicFrameMk id="28" creationId="{A5526E1B-292A-7557-C686-BBCCC55DF33C}"/>
          </ac:graphicFrameMkLst>
        </pc:graphicFrameChg>
        <pc:picChg chg="mod">
          <ac:chgData name="Hager Reda" userId="a6afd5b0c73a8e5b" providerId="LiveId" clId="{37A6AB7A-A219-4935-90A1-EFCFACD4C95C}" dt="2025-11-15T20:57:08.687" v="4576"/>
          <ac:picMkLst>
            <pc:docMk/>
            <pc:sldMk cId="2510631567" sldId="328"/>
            <ac:picMk id="49" creationId="{35FF0C7D-6D2C-FD3A-469C-41FDF4270F8A}"/>
          </ac:picMkLst>
        </pc:picChg>
      </pc:sldChg>
      <pc:sldChg chg="addSp delSp modSp add mod setBg modAnim">
        <pc:chgData name="Hager Reda" userId="a6afd5b0c73a8e5b" providerId="LiveId" clId="{37A6AB7A-A219-4935-90A1-EFCFACD4C95C}" dt="2025-11-30T21:41:03.012" v="7571" actId="20577"/>
        <pc:sldMkLst>
          <pc:docMk/>
          <pc:sldMk cId="1699317090" sldId="329"/>
        </pc:sldMkLst>
        <pc:spChg chg="mod">
          <ac:chgData name="Hager Reda" userId="a6afd5b0c73a8e5b" providerId="LiveId" clId="{37A6AB7A-A219-4935-90A1-EFCFACD4C95C}" dt="2025-11-14T14:34:31.311" v="4450" actId="20577"/>
          <ac:spMkLst>
            <pc:docMk/>
            <pc:sldMk cId="1699317090" sldId="329"/>
            <ac:spMk id="5" creationId="{DEBD13C9-9180-CBD8-5193-B5D85D6A4AD0}"/>
          </ac:spMkLst>
        </pc:spChg>
        <pc:spChg chg="mod">
          <ac:chgData name="Hager Reda" userId="a6afd5b0c73a8e5b" providerId="LiveId" clId="{37A6AB7A-A219-4935-90A1-EFCFACD4C95C}" dt="2025-11-14T14:34:01.991" v="4417" actId="20577"/>
          <ac:spMkLst>
            <pc:docMk/>
            <pc:sldMk cId="1699317090" sldId="329"/>
            <ac:spMk id="12" creationId="{5C116A46-8DFB-12C4-2B53-8AD6DCD27FF7}"/>
          </ac:spMkLst>
        </pc:spChg>
        <pc:spChg chg="mod">
          <ac:chgData name="Hager Reda" userId="a6afd5b0c73a8e5b" providerId="LiveId" clId="{37A6AB7A-A219-4935-90A1-EFCFACD4C95C}" dt="2025-11-15T20:57:18.709" v="4580"/>
          <ac:spMkLst>
            <pc:docMk/>
            <pc:sldMk cId="1699317090" sldId="329"/>
            <ac:spMk id="14" creationId="{D0BCA28A-CBE9-B3F0-D279-77178F7E3884}"/>
          </ac:spMkLst>
        </pc:spChg>
        <pc:spChg chg="add mod">
          <ac:chgData name="Hager Reda" userId="a6afd5b0c73a8e5b" providerId="LiveId" clId="{37A6AB7A-A219-4935-90A1-EFCFACD4C95C}" dt="2025-11-30T20:41:06.124" v="7225"/>
          <ac:spMkLst>
            <pc:docMk/>
            <pc:sldMk cId="1699317090" sldId="329"/>
            <ac:spMk id="20" creationId="{F3EEA604-A585-94D2-C9AC-D5547FD5486B}"/>
          </ac:spMkLst>
        </pc:spChg>
        <pc:spChg chg="mod">
          <ac:chgData name="Hager Reda" userId="a6afd5b0c73a8e5b" providerId="LiveId" clId="{37A6AB7A-A219-4935-90A1-EFCFACD4C95C}" dt="2025-11-30T21:41:03.012" v="7571" actId="20577"/>
          <ac:spMkLst>
            <pc:docMk/>
            <pc:sldMk cId="1699317090" sldId="329"/>
            <ac:spMk id="47" creationId="{6AF439F6-B990-050C-271A-32BC291DB1A0}"/>
          </ac:spMkLst>
        </pc:spChg>
        <pc:grpChg chg="add mod ord">
          <ac:chgData name="Hager Reda" userId="a6afd5b0c73a8e5b" providerId="LiveId" clId="{37A6AB7A-A219-4935-90A1-EFCFACD4C95C}" dt="2025-11-15T20:57:29.182" v="4583" actId="167"/>
          <ac:grpSpMkLst>
            <pc:docMk/>
            <pc:sldMk cId="1699317090" sldId="329"/>
            <ac:grpSpMk id="13" creationId="{4654BDA3-80C1-0783-DAED-B66D35D252B4}"/>
          </ac:grpSpMkLst>
        </pc:grpChg>
        <pc:picChg chg="mod">
          <ac:chgData name="Hager Reda" userId="a6afd5b0c73a8e5b" providerId="LiveId" clId="{37A6AB7A-A219-4935-90A1-EFCFACD4C95C}" dt="2025-11-15T20:57:18.709" v="4580"/>
          <ac:picMkLst>
            <pc:docMk/>
            <pc:sldMk cId="1699317090" sldId="329"/>
            <ac:picMk id="15" creationId="{7B03245D-30D8-BDA0-5112-3C0A7F683AF1}"/>
          </ac:picMkLst>
        </pc:picChg>
        <pc:picChg chg="add mod modCrop">
          <ac:chgData name="Hager Reda" userId="a6afd5b0c73a8e5b" providerId="LiveId" clId="{37A6AB7A-A219-4935-90A1-EFCFACD4C95C}" dt="2025-11-30T20:41:25.723" v="7226"/>
          <ac:picMkLst>
            <pc:docMk/>
            <pc:sldMk cId="1699317090" sldId="329"/>
            <ac:picMk id="19" creationId="{824EBF2A-B4DB-6CAC-8E40-DD95E676E71A}"/>
          </ac:picMkLst>
        </pc:picChg>
      </pc:sldChg>
      <pc:sldChg chg="addSp delSp modSp add mod modTransition setBg modAnim">
        <pc:chgData name="Hager Reda" userId="a6afd5b0c73a8e5b" providerId="LiveId" clId="{37A6AB7A-A219-4935-90A1-EFCFACD4C95C}" dt="2025-11-29T17:44:43.612" v="7059" actId="339"/>
        <pc:sldMkLst>
          <pc:docMk/>
          <pc:sldMk cId="3544386621" sldId="330"/>
        </pc:sldMkLst>
        <pc:spChg chg="mod">
          <ac:chgData name="Hager Reda" userId="a6afd5b0c73a8e5b" providerId="LiveId" clId="{37A6AB7A-A219-4935-90A1-EFCFACD4C95C}" dt="2025-11-18T14:52:46.741" v="4609" actId="20577"/>
          <ac:spMkLst>
            <pc:docMk/>
            <pc:sldMk cId="3544386621" sldId="330"/>
            <ac:spMk id="5" creationId="{58361E41-D4E8-DDB7-5345-4DEBB8CEC966}"/>
          </ac:spMkLst>
        </pc:spChg>
        <pc:spChg chg="mod">
          <ac:chgData name="Hager Reda" userId="a6afd5b0c73a8e5b" providerId="LiveId" clId="{37A6AB7A-A219-4935-90A1-EFCFACD4C95C}" dt="2025-11-18T15:03:00.870" v="4622" actId="14100"/>
          <ac:spMkLst>
            <pc:docMk/>
            <pc:sldMk cId="3544386621" sldId="330"/>
            <ac:spMk id="11" creationId="{2FE2F4FC-CBA1-E97E-66E4-FBDD302C7A0C}"/>
          </ac:spMkLst>
        </pc:spChg>
        <pc:spChg chg="mod">
          <ac:chgData name="Hager Reda" userId="a6afd5b0c73a8e5b" providerId="LiveId" clId="{37A6AB7A-A219-4935-90A1-EFCFACD4C95C}" dt="2025-11-18T14:52:32.240" v="4599" actId="20577"/>
          <ac:spMkLst>
            <pc:docMk/>
            <pc:sldMk cId="3544386621" sldId="330"/>
            <ac:spMk id="12" creationId="{07804657-7163-C51F-3A01-BB2365AED768}"/>
          </ac:spMkLst>
        </pc:spChg>
        <pc:spChg chg="add mod">
          <ac:chgData name="Hager Reda" userId="a6afd5b0c73a8e5b" providerId="LiveId" clId="{37A6AB7A-A219-4935-90A1-EFCFACD4C95C}" dt="2025-11-29T17:44:43.612" v="7059" actId="339"/>
          <ac:spMkLst>
            <pc:docMk/>
            <pc:sldMk cId="3544386621" sldId="330"/>
            <ac:spMk id="26" creationId="{5BBEEFBA-2D7A-9373-5E60-C3D351224F3B}"/>
          </ac:spMkLst>
        </pc:spChg>
        <pc:spChg chg="add del mod">
          <ac:chgData name="Hager Reda" userId="a6afd5b0c73a8e5b" providerId="LiveId" clId="{37A6AB7A-A219-4935-90A1-EFCFACD4C95C}" dt="2025-11-18T16:05:14.205" v="4987" actId="1076"/>
          <ac:spMkLst>
            <pc:docMk/>
            <pc:sldMk cId="3544386621" sldId="330"/>
            <ac:spMk id="47" creationId="{E371DE21-2DCC-EAA2-EB2D-058030F9E167}"/>
          </ac:spMkLst>
        </pc:spChg>
        <pc:grpChg chg="mod">
          <ac:chgData name="Hager Reda" userId="a6afd5b0c73a8e5b" providerId="LiveId" clId="{37A6AB7A-A219-4935-90A1-EFCFACD4C95C}" dt="2025-11-18T16:02:26.030" v="4917" actId="1076"/>
          <ac:grpSpMkLst>
            <pc:docMk/>
            <pc:sldMk cId="3544386621" sldId="330"/>
            <ac:grpSpMk id="9" creationId="{CA2CFEAB-CEE5-A760-23BD-21E088C23435}"/>
          </ac:grpSpMkLst>
        </pc:grpChg>
        <pc:graphicFrameChg chg="add mod modGraphic">
          <ac:chgData name="Hager Reda" userId="a6afd5b0c73a8e5b" providerId="LiveId" clId="{37A6AB7A-A219-4935-90A1-EFCFACD4C95C}" dt="2025-11-18T17:16:26.031" v="5033"/>
          <ac:graphicFrameMkLst>
            <pc:docMk/>
            <pc:sldMk cId="3544386621" sldId="330"/>
            <ac:graphicFrameMk id="36" creationId="{7E5C5142-A2FC-05BE-1B9B-77C4172A0988}"/>
          </ac:graphicFrameMkLst>
        </pc:graphicFrameChg>
      </pc:sldChg>
      <pc:sldChg chg="delSp add mod setBg delAnim">
        <pc:chgData name="Hager Reda" userId="a6afd5b0c73a8e5b" providerId="LiveId" clId="{37A6AB7A-A219-4935-90A1-EFCFACD4C95C}" dt="2025-11-18T16:08:45.109" v="5008" actId="478"/>
        <pc:sldMkLst>
          <pc:docMk/>
          <pc:sldMk cId="3573805800" sldId="331"/>
        </pc:sldMkLst>
      </pc:sldChg>
      <pc:sldChg chg="modSp add mod">
        <pc:chgData name="Hager Reda" userId="a6afd5b0c73a8e5b" providerId="LiveId" clId="{37A6AB7A-A219-4935-90A1-EFCFACD4C95C}" dt="2025-11-28T23:02:39.771" v="5590" actId="14100"/>
        <pc:sldMkLst>
          <pc:docMk/>
          <pc:sldMk cId="940412565" sldId="332"/>
        </pc:sldMkLst>
        <pc:spChg chg="mod">
          <ac:chgData name="Hager Reda" userId="a6afd5b0c73a8e5b" providerId="LiveId" clId="{37A6AB7A-A219-4935-90A1-EFCFACD4C95C}" dt="2025-11-28T23:00:00.073" v="5418" actId="1076"/>
          <ac:spMkLst>
            <pc:docMk/>
            <pc:sldMk cId="940412565" sldId="332"/>
            <ac:spMk id="5" creationId="{A92F8F73-60B6-FF51-995D-EBE2594D24F6}"/>
          </ac:spMkLst>
        </pc:spChg>
        <pc:spChg chg="mod">
          <ac:chgData name="Hager Reda" userId="a6afd5b0c73a8e5b" providerId="LiveId" clId="{37A6AB7A-A219-4935-90A1-EFCFACD4C95C}" dt="2025-11-28T22:59:47.154" v="5416" actId="255"/>
          <ac:spMkLst>
            <pc:docMk/>
            <pc:sldMk cId="940412565" sldId="332"/>
            <ac:spMk id="12" creationId="{6F14CD21-F882-546E-149A-7B40A4A60152}"/>
          </ac:spMkLst>
        </pc:spChg>
        <pc:grpChg chg="mod">
          <ac:chgData name="Hager Reda" userId="a6afd5b0c73a8e5b" providerId="LiveId" clId="{37A6AB7A-A219-4935-90A1-EFCFACD4C95C}" dt="2025-11-28T23:01:39.358" v="5564" actId="14861"/>
          <ac:grpSpMkLst>
            <pc:docMk/>
            <pc:sldMk cId="940412565" sldId="332"/>
            <ac:grpSpMk id="9" creationId="{5C8AC013-5C83-B766-5442-B45A26430623}"/>
          </ac:grpSpMkLst>
        </pc:grpChg>
        <pc:picChg chg="mod">
          <ac:chgData name="Hager Reda" userId="a6afd5b0c73a8e5b" providerId="LiveId" clId="{37A6AB7A-A219-4935-90A1-EFCFACD4C95C}" dt="2025-11-28T23:02:39.771" v="5590" actId="14100"/>
          <ac:picMkLst>
            <pc:docMk/>
            <pc:sldMk cId="940412565" sldId="332"/>
            <ac:picMk id="27" creationId="{4D120812-3939-3FD8-B4CA-2C6589081AFE}"/>
          </ac:picMkLst>
        </pc:picChg>
        <pc:picChg chg="mod">
          <ac:chgData name="Hager Reda" userId="a6afd5b0c73a8e5b" providerId="LiveId" clId="{37A6AB7A-A219-4935-90A1-EFCFACD4C95C}" dt="2025-11-28T23:00:29.244" v="5423" actId="14100"/>
          <ac:picMkLst>
            <pc:docMk/>
            <pc:sldMk cId="940412565" sldId="332"/>
            <ac:picMk id="35" creationId="{93F65F4B-E790-D6A4-F150-43AA08465E3F}"/>
          </ac:picMkLst>
        </pc:picChg>
        <pc:picChg chg="mod">
          <ac:chgData name="Hager Reda" userId="a6afd5b0c73a8e5b" providerId="LiveId" clId="{37A6AB7A-A219-4935-90A1-EFCFACD4C95C}" dt="2025-11-28T23:01:56.123" v="5579"/>
          <ac:picMkLst>
            <pc:docMk/>
            <pc:sldMk cId="940412565" sldId="332"/>
            <ac:picMk id="37" creationId="{368DB39C-2C9C-6C6A-8600-BF76457A80AF}"/>
          </ac:picMkLst>
        </pc:picChg>
        <pc:picChg chg="mod">
          <ac:chgData name="Hager Reda" userId="a6afd5b0c73a8e5b" providerId="LiveId" clId="{37A6AB7A-A219-4935-90A1-EFCFACD4C95C}" dt="2025-11-28T23:02:14.228" v="5586"/>
          <ac:picMkLst>
            <pc:docMk/>
            <pc:sldMk cId="940412565" sldId="332"/>
            <ac:picMk id="39" creationId="{9C360271-6339-8770-EC8D-13059899C583}"/>
          </ac:picMkLst>
        </pc:picChg>
        <pc:picChg chg="mod">
          <ac:chgData name="Hager Reda" userId="a6afd5b0c73a8e5b" providerId="LiveId" clId="{37A6AB7A-A219-4935-90A1-EFCFACD4C95C}" dt="2025-11-28T23:02:23.961" v="5588"/>
          <ac:picMkLst>
            <pc:docMk/>
            <pc:sldMk cId="940412565" sldId="332"/>
            <ac:picMk id="41" creationId="{F8E56322-0CB2-4502-171B-D46C06F29607}"/>
          </ac:picMkLst>
        </pc:picChg>
      </pc:sldChg>
      <pc:sldChg chg="modSp add mod">
        <pc:chgData name="Hager Reda" userId="a6afd5b0c73a8e5b" providerId="LiveId" clId="{37A6AB7A-A219-4935-90A1-EFCFACD4C95C}" dt="2025-11-28T23:04:03.029" v="5599" actId="14100"/>
        <pc:sldMkLst>
          <pc:docMk/>
          <pc:sldMk cId="396644133" sldId="333"/>
        </pc:sldMkLst>
        <pc:picChg chg="mod">
          <ac:chgData name="Hager Reda" userId="a6afd5b0c73a8e5b" providerId="LiveId" clId="{37A6AB7A-A219-4935-90A1-EFCFACD4C95C}" dt="2025-11-28T23:03:44.512" v="5596" actId="1076"/>
          <ac:picMkLst>
            <pc:docMk/>
            <pc:sldMk cId="396644133" sldId="333"/>
            <ac:picMk id="27" creationId="{0CBE4E78-D9B1-C727-F638-DB869156A1E6}"/>
          </ac:picMkLst>
        </pc:picChg>
        <pc:picChg chg="mod">
          <ac:chgData name="Hager Reda" userId="a6afd5b0c73a8e5b" providerId="LiveId" clId="{37A6AB7A-A219-4935-90A1-EFCFACD4C95C}" dt="2025-11-28T23:04:03.029" v="5599" actId="14100"/>
          <ac:picMkLst>
            <pc:docMk/>
            <pc:sldMk cId="396644133" sldId="333"/>
            <ac:picMk id="35" creationId="{1FAA360D-1792-5913-7D07-ADC5BFB74571}"/>
          </ac:picMkLst>
        </pc:picChg>
      </pc:sldChg>
      <pc:sldChg chg="modSp add mod">
        <pc:chgData name="Hager Reda" userId="a6afd5b0c73a8e5b" providerId="LiveId" clId="{37A6AB7A-A219-4935-90A1-EFCFACD4C95C}" dt="2025-11-28T23:05:23.635" v="5613"/>
        <pc:sldMkLst>
          <pc:docMk/>
          <pc:sldMk cId="3544164163" sldId="334"/>
        </pc:sldMkLst>
        <pc:picChg chg="mod">
          <ac:chgData name="Hager Reda" userId="a6afd5b0c73a8e5b" providerId="LiveId" clId="{37A6AB7A-A219-4935-90A1-EFCFACD4C95C}" dt="2025-11-28T23:04:49.255" v="5607" actId="14100"/>
          <ac:picMkLst>
            <pc:docMk/>
            <pc:sldMk cId="3544164163" sldId="334"/>
            <ac:picMk id="35" creationId="{4A5E5670-232F-4F98-1D35-29A69F1EFF27}"/>
          </ac:picMkLst>
        </pc:picChg>
        <pc:picChg chg="mod">
          <ac:chgData name="Hager Reda" userId="a6afd5b0c73a8e5b" providerId="LiveId" clId="{37A6AB7A-A219-4935-90A1-EFCFACD4C95C}" dt="2025-11-28T23:05:23.635" v="5613"/>
          <ac:picMkLst>
            <pc:docMk/>
            <pc:sldMk cId="3544164163" sldId="334"/>
            <ac:picMk id="37" creationId="{08649625-B0F8-9546-3652-27AD00EE013A}"/>
          </ac:picMkLst>
        </pc:picChg>
      </pc:sldChg>
      <pc:sldChg chg="modSp add mod">
        <pc:chgData name="Hager Reda" userId="a6afd5b0c73a8e5b" providerId="LiveId" clId="{37A6AB7A-A219-4935-90A1-EFCFACD4C95C}" dt="2025-11-29T17:36:30.609" v="7009" actId="166"/>
        <pc:sldMkLst>
          <pc:docMk/>
          <pc:sldMk cId="3611088068" sldId="335"/>
        </pc:sldMkLst>
        <pc:picChg chg="mod">
          <ac:chgData name="Hager Reda" userId="a6afd5b0c73a8e5b" providerId="LiveId" clId="{37A6AB7A-A219-4935-90A1-EFCFACD4C95C}" dt="2025-11-28T23:06:16.263" v="5622"/>
          <ac:picMkLst>
            <pc:docMk/>
            <pc:sldMk cId="3611088068" sldId="335"/>
            <ac:picMk id="37" creationId="{A0DC6409-B7E3-7C37-1646-F56781C736FF}"/>
          </ac:picMkLst>
        </pc:picChg>
        <pc:picChg chg="mod ord">
          <ac:chgData name="Hager Reda" userId="a6afd5b0c73a8e5b" providerId="LiveId" clId="{37A6AB7A-A219-4935-90A1-EFCFACD4C95C}" dt="2025-11-29T17:36:30.609" v="7009" actId="166"/>
          <ac:picMkLst>
            <pc:docMk/>
            <pc:sldMk cId="3611088068" sldId="335"/>
            <ac:picMk id="39" creationId="{1E9DCF0F-A6E0-A386-B376-70A31C71131C}"/>
          </ac:picMkLst>
        </pc:picChg>
      </pc:sldChg>
      <pc:sldChg chg="modSp add mod">
        <pc:chgData name="Hager Reda" userId="a6afd5b0c73a8e5b" providerId="LiveId" clId="{37A6AB7A-A219-4935-90A1-EFCFACD4C95C}" dt="2025-11-28T23:08:05.471" v="5642" actId="14100"/>
        <pc:sldMkLst>
          <pc:docMk/>
          <pc:sldMk cId="2429457061" sldId="336"/>
        </pc:sldMkLst>
        <pc:picChg chg="mod">
          <ac:chgData name="Hager Reda" userId="a6afd5b0c73a8e5b" providerId="LiveId" clId="{37A6AB7A-A219-4935-90A1-EFCFACD4C95C}" dt="2025-11-28T23:07:46.388" v="5637"/>
          <ac:picMkLst>
            <pc:docMk/>
            <pc:sldMk cId="2429457061" sldId="336"/>
            <ac:picMk id="39" creationId="{450C0D04-63B6-8A97-35CD-2680FE3CCEAF}"/>
          </ac:picMkLst>
        </pc:picChg>
        <pc:picChg chg="mod">
          <ac:chgData name="Hager Reda" userId="a6afd5b0c73a8e5b" providerId="LiveId" clId="{37A6AB7A-A219-4935-90A1-EFCFACD4C95C}" dt="2025-11-28T23:08:05.471" v="5642" actId="14100"/>
          <ac:picMkLst>
            <pc:docMk/>
            <pc:sldMk cId="2429457061" sldId="336"/>
            <ac:picMk id="41" creationId="{6A8EC956-384F-3EC3-D822-A519C67B71A9}"/>
          </ac:picMkLst>
        </pc:picChg>
      </pc:sldChg>
      <pc:sldChg chg="add setBg">
        <pc:chgData name="Hager Reda" userId="a6afd5b0c73a8e5b" providerId="LiveId" clId="{37A6AB7A-A219-4935-90A1-EFCFACD4C95C}" dt="2025-11-28T23:08:42.391" v="5646"/>
        <pc:sldMkLst>
          <pc:docMk/>
          <pc:sldMk cId="1614185577" sldId="337"/>
        </pc:sldMkLst>
      </pc:sldChg>
      <pc:sldChg chg="add">
        <pc:chgData name="Hager Reda" userId="a6afd5b0c73a8e5b" providerId="LiveId" clId="{37A6AB7A-A219-4935-90A1-EFCFACD4C95C}" dt="2025-11-28T23:10:27.240" v="5647" actId="2890"/>
        <pc:sldMkLst>
          <pc:docMk/>
          <pc:sldMk cId="2342884638" sldId="338"/>
        </pc:sldMkLst>
      </pc:sldChg>
      <pc:sldChg chg="add">
        <pc:chgData name="Hager Reda" userId="a6afd5b0c73a8e5b" providerId="LiveId" clId="{37A6AB7A-A219-4935-90A1-EFCFACD4C95C}" dt="2025-11-28T23:10:41.489" v="5648" actId="2890"/>
        <pc:sldMkLst>
          <pc:docMk/>
          <pc:sldMk cId="2547454370" sldId="339"/>
        </pc:sldMkLst>
      </pc:sldChg>
      <pc:sldChg chg="addSp delSp modSp add mod modTransition setBg delAnim">
        <pc:chgData name="Hager Reda" userId="a6afd5b0c73a8e5b" providerId="LiveId" clId="{37A6AB7A-A219-4935-90A1-EFCFACD4C95C}" dt="2025-11-30T20:50:07.079" v="7543" actId="14100"/>
        <pc:sldMkLst>
          <pc:docMk/>
          <pc:sldMk cId="1042681504" sldId="340"/>
        </pc:sldMkLst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4" creationId="{390DE1AE-A7F3-6C8A-5163-45E4480F3730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5" creationId="{F180619F-383A-1A08-4DF9-E1468724D419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6" creationId="{52B6140B-9B07-41F6-0EC0-3277384DFB41}"/>
          </ac:spMkLst>
        </pc:spChg>
        <pc:spChg chg="mod">
          <ac:chgData name="Hager Reda" userId="a6afd5b0c73a8e5b" providerId="LiveId" clId="{37A6AB7A-A219-4935-90A1-EFCFACD4C95C}" dt="2025-11-28T23:12:01.731" v="5655"/>
          <ac:spMkLst>
            <pc:docMk/>
            <pc:sldMk cId="1042681504" sldId="340"/>
            <ac:spMk id="7" creationId="{1465E7C7-00AB-60C6-42EB-56AE6858C2B7}"/>
          </ac:spMkLst>
        </pc:spChg>
        <pc:spChg chg="mod">
          <ac:chgData name="Hager Reda" userId="a6afd5b0c73a8e5b" providerId="LiveId" clId="{37A6AB7A-A219-4935-90A1-EFCFACD4C95C}" dt="2025-11-28T23:11:37.911" v="5654" actId="20577"/>
          <ac:spMkLst>
            <pc:docMk/>
            <pc:sldMk cId="1042681504" sldId="340"/>
            <ac:spMk id="12" creationId="{13181883-BB7E-A531-1159-A37AC1DB4E61}"/>
          </ac:spMkLst>
        </pc:spChg>
        <pc:spChg chg="add del mod">
          <ac:chgData name="Hager Reda" userId="a6afd5b0c73a8e5b" providerId="LiveId" clId="{37A6AB7A-A219-4935-90A1-EFCFACD4C95C}" dt="2025-11-30T20:48:49.524" v="7525" actId="478"/>
          <ac:spMkLst>
            <pc:docMk/>
            <pc:sldMk cId="1042681504" sldId="340"/>
            <ac:spMk id="26" creationId="{7B6925D7-27FC-430F-A645-A4ED66BC4419}"/>
          </ac:spMkLst>
        </pc:spChg>
        <pc:spChg chg="add del mod">
          <ac:chgData name="Hager Reda" userId="a6afd5b0c73a8e5b" providerId="LiveId" clId="{37A6AB7A-A219-4935-90A1-EFCFACD4C95C}" dt="2025-11-30T20:48:39.173" v="7521" actId="478"/>
          <ac:spMkLst>
            <pc:docMk/>
            <pc:sldMk cId="1042681504" sldId="340"/>
            <ac:spMk id="27" creationId="{36FBF8C0-D728-B97B-96FB-530A984F7066}"/>
          </ac:spMkLst>
        </pc:spChg>
        <pc:spChg chg="mod">
          <ac:chgData name="Hager Reda" userId="a6afd5b0c73a8e5b" providerId="LiveId" clId="{37A6AB7A-A219-4935-90A1-EFCFACD4C95C}" dt="2025-11-30T20:48:27.405" v="7518" actId="14100"/>
          <ac:spMkLst>
            <pc:docMk/>
            <pc:sldMk cId="1042681504" sldId="340"/>
            <ac:spMk id="47" creationId="{C61FE754-C4FE-29B9-2C6E-E53D6F9192F3}"/>
          </ac:spMkLst>
        </pc:spChg>
        <pc:grpChg chg="mod">
          <ac:chgData name="Hager Reda" userId="a6afd5b0c73a8e5b" providerId="LiveId" clId="{37A6AB7A-A219-4935-90A1-EFCFACD4C95C}" dt="2025-11-28T23:12:01.731" v="5655"/>
          <ac:grpSpMkLst>
            <pc:docMk/>
            <pc:sldMk cId="1042681504" sldId="340"/>
            <ac:grpSpMk id="9" creationId="{E2C82649-785E-9B7C-6A08-F42CF17AAA5E}"/>
          </ac:grpSpMkLst>
        </pc:grpChg>
        <pc:picChg chg="add mod">
          <ac:chgData name="Hager Reda" userId="a6afd5b0c73a8e5b" providerId="LiveId" clId="{37A6AB7A-A219-4935-90A1-EFCFACD4C95C}" dt="2025-11-30T20:49:22.004" v="7533" actId="14100"/>
          <ac:picMkLst>
            <pc:docMk/>
            <pc:sldMk cId="1042681504" sldId="340"/>
            <ac:picMk id="35" creationId="{1F721922-D82F-C98A-7DDE-6D6A54CC5C3D}"/>
          </ac:picMkLst>
        </pc:picChg>
        <pc:picChg chg="add mod">
          <ac:chgData name="Hager Reda" userId="a6afd5b0c73a8e5b" providerId="LiveId" clId="{37A6AB7A-A219-4935-90A1-EFCFACD4C95C}" dt="2025-11-30T20:50:07.079" v="7543" actId="14100"/>
          <ac:picMkLst>
            <pc:docMk/>
            <pc:sldMk cId="1042681504" sldId="340"/>
            <ac:picMk id="37" creationId="{0A491448-0FE7-B5C8-9869-2D9291AD2AAC}"/>
          </ac:picMkLst>
        </pc:picChg>
      </pc:sldChg>
      <pc:sldChg chg="addSp delSp modSp add mod modTransition setBg">
        <pc:chgData name="Hager Reda" userId="a6afd5b0c73a8e5b" providerId="LiveId" clId="{37A6AB7A-A219-4935-90A1-EFCFACD4C95C}" dt="2025-11-29T17:37:06.017" v="7017"/>
        <pc:sldMkLst>
          <pc:docMk/>
          <pc:sldMk cId="4164964562" sldId="341"/>
        </pc:sldMkLst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4" creationId="{0DA1A1A1-9C94-B4BF-75E1-32A0789AAF40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5" creationId="{80A0F3CE-8975-D637-C1ED-A1AA0AAC75DD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6" creationId="{3C047BDD-1347-B24C-6B92-1389957F7E40}"/>
          </ac:spMkLst>
        </pc:spChg>
        <pc:spChg chg="mod">
          <ac:chgData name="Hager Reda" userId="a6afd5b0c73a8e5b" providerId="LiveId" clId="{37A6AB7A-A219-4935-90A1-EFCFACD4C95C}" dt="2025-11-28T23:12:55.666" v="5664"/>
          <ac:spMkLst>
            <pc:docMk/>
            <pc:sldMk cId="4164964562" sldId="341"/>
            <ac:spMk id="7" creationId="{20FCEEDC-386B-B72B-74E6-842F57356BBA}"/>
          </ac:spMkLst>
        </pc:spChg>
        <pc:spChg chg="mod">
          <ac:chgData name="Hager Reda" userId="a6afd5b0c73a8e5b" providerId="LiveId" clId="{37A6AB7A-A219-4935-90A1-EFCFACD4C95C}" dt="2025-11-28T23:12:49.451" v="5662" actId="20577"/>
          <ac:spMkLst>
            <pc:docMk/>
            <pc:sldMk cId="4164964562" sldId="341"/>
            <ac:spMk id="12" creationId="{CC60B3D3-C163-CA12-4086-0DBA8FA17EFE}"/>
          </ac:spMkLst>
        </pc:spChg>
        <pc:spChg chg="mod">
          <ac:chgData name="Hager Reda" userId="a6afd5b0c73a8e5b" providerId="LiveId" clId="{37A6AB7A-A219-4935-90A1-EFCFACD4C95C}" dt="2025-11-29T16:52:31.121" v="6766" actId="20577"/>
          <ac:spMkLst>
            <pc:docMk/>
            <pc:sldMk cId="4164964562" sldId="341"/>
            <ac:spMk id="47" creationId="{B5666E1D-CD36-5FFD-DB44-AD1911E14B50}"/>
          </ac:spMkLst>
        </pc:spChg>
        <pc:grpChg chg="mod">
          <ac:chgData name="Hager Reda" userId="a6afd5b0c73a8e5b" providerId="LiveId" clId="{37A6AB7A-A219-4935-90A1-EFCFACD4C95C}" dt="2025-11-28T23:12:55.666" v="5664"/>
          <ac:grpSpMkLst>
            <pc:docMk/>
            <pc:sldMk cId="4164964562" sldId="341"/>
            <ac:grpSpMk id="9" creationId="{105B94C5-3F84-7D0B-19DB-9E1A544ED2A1}"/>
          </ac:grpSpMkLst>
        </pc:grpChg>
        <pc:picChg chg="add del mod">
          <ac:chgData name="Hager Reda" userId="a6afd5b0c73a8e5b" providerId="LiveId" clId="{37A6AB7A-A219-4935-90A1-EFCFACD4C95C}" dt="2025-11-29T17:02:49.835" v="6814" actId="478"/>
          <ac:picMkLst>
            <pc:docMk/>
            <pc:sldMk cId="4164964562" sldId="341"/>
            <ac:picMk id="27" creationId="{F26C2620-D0AB-9744-4C26-EB422E9C2BD9}"/>
          </ac:picMkLst>
        </pc:picChg>
        <pc:picChg chg="add mod">
          <ac:chgData name="Hager Reda" userId="a6afd5b0c73a8e5b" providerId="LiveId" clId="{37A6AB7A-A219-4935-90A1-EFCFACD4C95C}" dt="2025-11-29T17:05:50.809" v="6847" actId="1076"/>
          <ac:picMkLst>
            <pc:docMk/>
            <pc:sldMk cId="4164964562" sldId="341"/>
            <ac:picMk id="35" creationId="{665C580A-E983-9132-48BC-D1C4CBE1C1FB}"/>
          </ac:picMkLst>
        </pc:picChg>
        <pc:picChg chg="add mod">
          <ac:chgData name="Hager Reda" userId="a6afd5b0c73a8e5b" providerId="LiveId" clId="{37A6AB7A-A219-4935-90A1-EFCFACD4C95C}" dt="2025-11-29T17:07:22.822" v="6861" actId="14100"/>
          <ac:picMkLst>
            <pc:docMk/>
            <pc:sldMk cId="4164964562" sldId="341"/>
            <ac:picMk id="37" creationId="{4747DA66-2453-11B2-3A43-2E12792AF80B}"/>
          </ac:picMkLst>
        </pc:picChg>
        <pc:picChg chg="add mod">
          <ac:chgData name="Hager Reda" userId="a6afd5b0c73a8e5b" providerId="LiveId" clId="{37A6AB7A-A219-4935-90A1-EFCFACD4C95C}" dt="2025-11-29T17:05:18.547" v="6840" actId="14100"/>
          <ac:picMkLst>
            <pc:docMk/>
            <pc:sldMk cId="4164964562" sldId="341"/>
            <ac:picMk id="39" creationId="{FDC2C080-31D4-948E-CDB2-A4ED269E32E8}"/>
          </ac:picMkLst>
        </pc:picChg>
        <pc:picChg chg="add mod">
          <ac:chgData name="Hager Reda" userId="a6afd5b0c73a8e5b" providerId="LiveId" clId="{37A6AB7A-A219-4935-90A1-EFCFACD4C95C}" dt="2025-11-29T17:05:34.080" v="6844" actId="1076"/>
          <ac:picMkLst>
            <pc:docMk/>
            <pc:sldMk cId="4164964562" sldId="341"/>
            <ac:picMk id="41" creationId="{44B312C7-5B8F-C0CE-BA62-D32EA5355A57}"/>
          </ac:picMkLst>
        </pc:picChg>
        <pc:picChg chg="add mod">
          <ac:chgData name="Hager Reda" userId="a6afd5b0c73a8e5b" providerId="LiveId" clId="{37A6AB7A-A219-4935-90A1-EFCFACD4C95C}" dt="2025-11-29T17:07:18.667" v="6860" actId="14100"/>
          <ac:picMkLst>
            <pc:docMk/>
            <pc:sldMk cId="4164964562" sldId="341"/>
            <ac:picMk id="43" creationId="{45A79983-F85D-CF03-2F36-471B782A803B}"/>
          </ac:picMkLst>
        </pc:picChg>
        <pc:picChg chg="add mod">
          <ac:chgData name="Hager Reda" userId="a6afd5b0c73a8e5b" providerId="LiveId" clId="{37A6AB7A-A219-4935-90A1-EFCFACD4C95C}" dt="2025-11-29T17:08:08.132" v="6870" actId="14100"/>
          <ac:picMkLst>
            <pc:docMk/>
            <pc:sldMk cId="4164964562" sldId="341"/>
            <ac:picMk id="51" creationId="{518DCF1F-935C-AB5E-54A0-399C5B79D195}"/>
          </ac:picMkLst>
        </pc:picChg>
      </pc:sldChg>
      <pc:sldChg chg="addSp delSp modSp add mod modTransition setBg">
        <pc:chgData name="Hager Reda" userId="a6afd5b0c73a8e5b" providerId="LiveId" clId="{37A6AB7A-A219-4935-90A1-EFCFACD4C95C}" dt="2025-11-29T11:18:03.276" v="6703" actId="1076"/>
        <pc:sldMkLst>
          <pc:docMk/>
          <pc:sldMk cId="1102636468" sldId="343"/>
        </pc:sldMkLst>
        <pc:spChg chg="add mod">
          <ac:chgData name="Hager Reda" userId="a6afd5b0c73a8e5b" providerId="LiveId" clId="{37A6AB7A-A219-4935-90A1-EFCFACD4C95C}" dt="2025-11-28T23:33:27.089" v="5959" actId="20577"/>
          <ac:spMkLst>
            <pc:docMk/>
            <pc:sldMk cId="1102636468" sldId="343"/>
            <ac:spMk id="2" creationId="{76C8DCD3-6BB0-A924-2942-EBDB943CE8CB}"/>
          </ac:spMkLst>
        </pc:spChg>
        <pc:spChg chg="mod">
          <ac:chgData name="Hager Reda" userId="a6afd5b0c73a8e5b" providerId="LiveId" clId="{37A6AB7A-A219-4935-90A1-EFCFACD4C95C}" dt="2025-11-28T23:32:00.582" v="5947" actId="114"/>
          <ac:spMkLst>
            <pc:docMk/>
            <pc:sldMk cId="1102636468" sldId="343"/>
            <ac:spMk id="5" creationId="{FE06F73B-D361-8CCC-E4F1-760353D295A6}"/>
          </ac:spMkLst>
        </pc:spChg>
        <pc:spChg chg="mod">
          <ac:chgData name="Hager Reda" userId="a6afd5b0c73a8e5b" providerId="LiveId" clId="{37A6AB7A-A219-4935-90A1-EFCFACD4C95C}" dt="2025-11-28T23:31:16.300" v="5942" actId="1038"/>
          <ac:spMkLst>
            <pc:docMk/>
            <pc:sldMk cId="1102636468" sldId="343"/>
            <ac:spMk id="21" creationId="{4A75758C-778E-44C5-E31B-301115DE3DA9}"/>
          </ac:spMkLst>
        </pc:spChg>
        <pc:spChg chg="mod">
          <ac:chgData name="Hager Reda" userId="a6afd5b0c73a8e5b" providerId="LiveId" clId="{37A6AB7A-A219-4935-90A1-EFCFACD4C95C}" dt="2025-11-28T23:31:06.614" v="5866" actId="1037"/>
          <ac:spMkLst>
            <pc:docMk/>
            <pc:sldMk cId="1102636468" sldId="343"/>
            <ac:spMk id="22" creationId="{77735328-8AAB-96C8-98C7-2AF29266C838}"/>
          </ac:spMkLst>
        </pc:spChg>
        <pc:spChg chg="mod">
          <ac:chgData name="Hager Reda" userId="a6afd5b0c73a8e5b" providerId="LiveId" clId="{37A6AB7A-A219-4935-90A1-EFCFACD4C95C}" dt="2025-11-29T11:18:03.276" v="6703" actId="1076"/>
          <ac:spMkLst>
            <pc:docMk/>
            <pc:sldMk cId="1102636468" sldId="343"/>
            <ac:spMk id="23" creationId="{2A430D90-273A-CCED-5FB2-6A789C4E342A}"/>
          </ac:spMkLst>
        </pc:spChg>
        <pc:spChg chg="mod">
          <ac:chgData name="Hager Reda" userId="a6afd5b0c73a8e5b" providerId="LiveId" clId="{37A6AB7A-A219-4935-90A1-EFCFACD4C95C}" dt="2025-11-29T11:18:01.429" v="6702" actId="1076"/>
          <ac:spMkLst>
            <pc:docMk/>
            <pc:sldMk cId="1102636468" sldId="343"/>
            <ac:spMk id="24" creationId="{5DB8C3C8-CF61-F69F-6BB2-0DDCA1983FE4}"/>
          </ac:spMkLst>
        </pc:spChg>
      </pc:sldChg>
      <pc:sldChg chg="modSp add mod">
        <pc:chgData name="Hager Reda" userId="a6afd5b0c73a8e5b" providerId="LiveId" clId="{37A6AB7A-A219-4935-90A1-EFCFACD4C95C}" dt="2025-11-28T23:37:20.021" v="6697" actId="1037"/>
        <pc:sldMkLst>
          <pc:docMk/>
          <pc:sldMk cId="911656636" sldId="344"/>
        </pc:sldMkLst>
        <pc:spChg chg="mod ord">
          <ac:chgData name="Hager Reda" userId="a6afd5b0c73a8e5b" providerId="LiveId" clId="{37A6AB7A-A219-4935-90A1-EFCFACD4C95C}" dt="2025-11-28T23:36:10.564" v="6577" actId="1038"/>
          <ac:spMkLst>
            <pc:docMk/>
            <pc:sldMk cId="911656636" sldId="344"/>
            <ac:spMk id="21" creationId="{0C4CF07D-07D8-ECAC-9005-76F12C9F027C}"/>
          </ac:spMkLst>
        </pc:spChg>
        <pc:spChg chg="mod ord">
          <ac:chgData name="Hager Reda" userId="a6afd5b0c73a8e5b" providerId="LiveId" clId="{37A6AB7A-A219-4935-90A1-EFCFACD4C95C}" dt="2025-11-28T23:35:19.588" v="6318" actId="1038"/>
          <ac:spMkLst>
            <pc:docMk/>
            <pc:sldMk cId="911656636" sldId="344"/>
            <ac:spMk id="22" creationId="{49161531-79E2-2632-7AAE-67D626E49295}"/>
          </ac:spMkLst>
        </pc:spChg>
        <pc:spChg chg="mod ord">
          <ac:chgData name="Hager Reda" userId="a6afd5b0c73a8e5b" providerId="LiveId" clId="{37A6AB7A-A219-4935-90A1-EFCFACD4C95C}" dt="2025-11-28T23:35:54.844" v="6504" actId="1038"/>
          <ac:spMkLst>
            <pc:docMk/>
            <pc:sldMk cId="911656636" sldId="344"/>
            <ac:spMk id="23" creationId="{4540336E-3CC2-1C06-928F-51CFA614B34D}"/>
          </ac:spMkLst>
        </pc:spChg>
        <pc:spChg chg="mod ord">
          <ac:chgData name="Hager Reda" userId="a6afd5b0c73a8e5b" providerId="LiveId" clId="{37A6AB7A-A219-4935-90A1-EFCFACD4C95C}" dt="2025-11-28T23:37:20.021" v="6697" actId="1037"/>
          <ac:spMkLst>
            <pc:docMk/>
            <pc:sldMk cId="911656636" sldId="344"/>
            <ac:spMk id="24" creationId="{BB6EFA52-7900-C172-ECA0-8F445A7B31BF}"/>
          </ac:spMkLst>
        </pc:spChg>
      </pc:sldChg>
      <pc:sldChg chg="modSp add mod modTransition">
        <pc:chgData name="Hager Reda" userId="a6afd5b0c73a8e5b" providerId="LiveId" clId="{37A6AB7A-A219-4935-90A1-EFCFACD4C95C}" dt="2025-11-29T17:37:18.970" v="7019"/>
        <pc:sldMkLst>
          <pc:docMk/>
          <pc:sldMk cId="866909972" sldId="345"/>
        </pc:sldMkLst>
        <pc:spChg chg="mod">
          <ac:chgData name="Hager Reda" userId="a6afd5b0c73a8e5b" providerId="LiveId" clId="{37A6AB7A-A219-4935-90A1-EFCFACD4C95C}" dt="2025-11-29T17:17:47.153" v="6874" actId="1076"/>
          <ac:spMkLst>
            <pc:docMk/>
            <pc:sldMk cId="866909972" sldId="345"/>
            <ac:spMk id="5" creationId="{A42A2506-E8DB-7986-4623-A303CFC770AD}"/>
          </ac:spMkLst>
        </pc:spChg>
        <pc:spChg chg="mod">
          <ac:chgData name="Hager Reda" userId="a6afd5b0c73a8e5b" providerId="LiveId" clId="{37A6AB7A-A219-4935-90A1-EFCFACD4C95C}" dt="2025-11-29T17:17:37.113" v="6872" actId="255"/>
          <ac:spMkLst>
            <pc:docMk/>
            <pc:sldMk cId="866909972" sldId="345"/>
            <ac:spMk id="12" creationId="{A524EAA0-1CC0-C36D-A15C-8A1714E2F560}"/>
          </ac:spMkLst>
        </pc:spChg>
        <pc:picChg chg="mod">
          <ac:chgData name="Hager Reda" userId="a6afd5b0c73a8e5b" providerId="LiveId" clId="{37A6AB7A-A219-4935-90A1-EFCFACD4C95C}" dt="2025-11-29T17:22:54.526" v="6904"/>
          <ac:picMkLst>
            <pc:docMk/>
            <pc:sldMk cId="866909972" sldId="345"/>
            <ac:picMk id="35" creationId="{A03574C4-573B-9C9E-6D71-254F89B23726}"/>
          </ac:picMkLst>
        </pc:picChg>
        <pc:picChg chg="mod">
          <ac:chgData name="Hager Reda" userId="a6afd5b0c73a8e5b" providerId="LiveId" clId="{37A6AB7A-A219-4935-90A1-EFCFACD4C95C}" dt="2025-11-29T17:23:02.120" v="6906"/>
          <ac:picMkLst>
            <pc:docMk/>
            <pc:sldMk cId="866909972" sldId="345"/>
            <ac:picMk id="37" creationId="{3BA5DDC5-7EB1-F9C4-905E-C8BF8289EECC}"/>
          </ac:picMkLst>
        </pc:picChg>
        <pc:picChg chg="mod">
          <ac:chgData name="Hager Reda" userId="a6afd5b0c73a8e5b" providerId="LiveId" clId="{37A6AB7A-A219-4935-90A1-EFCFACD4C95C}" dt="2025-11-29T17:19:10.576" v="6887" actId="14100"/>
          <ac:picMkLst>
            <pc:docMk/>
            <pc:sldMk cId="866909972" sldId="345"/>
            <ac:picMk id="39" creationId="{4E206CF4-85C7-DDFC-A9CB-E387873AF135}"/>
          </ac:picMkLst>
        </pc:picChg>
        <pc:picChg chg="mod">
          <ac:chgData name="Hager Reda" userId="a6afd5b0c73a8e5b" providerId="LiveId" clId="{37A6AB7A-A219-4935-90A1-EFCFACD4C95C}" dt="2025-11-29T17:22:48.665" v="6902"/>
          <ac:picMkLst>
            <pc:docMk/>
            <pc:sldMk cId="866909972" sldId="345"/>
            <ac:picMk id="41" creationId="{786EFD09-BAC6-8337-F2B0-D20414BB0081}"/>
          </ac:picMkLst>
        </pc:picChg>
        <pc:picChg chg="mod">
          <ac:chgData name="Hager Reda" userId="a6afd5b0c73a8e5b" providerId="LiveId" clId="{37A6AB7A-A219-4935-90A1-EFCFACD4C95C}" dt="2025-11-29T17:23:13.595" v="6908"/>
          <ac:picMkLst>
            <pc:docMk/>
            <pc:sldMk cId="866909972" sldId="345"/>
            <ac:picMk id="43" creationId="{9C01C2B7-8A7A-ED02-3784-10C0626B15F8}"/>
          </ac:picMkLst>
        </pc:picChg>
        <pc:picChg chg="mod">
          <ac:chgData name="Hager Reda" userId="a6afd5b0c73a8e5b" providerId="LiveId" clId="{37A6AB7A-A219-4935-90A1-EFCFACD4C95C}" dt="2025-11-29T17:23:19.551" v="6910"/>
          <ac:picMkLst>
            <pc:docMk/>
            <pc:sldMk cId="866909972" sldId="345"/>
            <ac:picMk id="51" creationId="{D80DEFD5-3219-7D9E-02F0-E5C403CE4C14}"/>
          </ac:picMkLst>
        </pc:picChg>
      </pc:sldChg>
      <pc:sldChg chg="modSp add mod modTransition">
        <pc:chgData name="Hager Reda" userId="a6afd5b0c73a8e5b" providerId="LiveId" clId="{37A6AB7A-A219-4935-90A1-EFCFACD4C95C}" dt="2025-11-29T17:35:23.303" v="6992"/>
        <pc:sldMkLst>
          <pc:docMk/>
          <pc:sldMk cId="2178712526" sldId="346"/>
        </pc:sldMkLst>
        <pc:picChg chg="mod">
          <ac:chgData name="Hager Reda" userId="a6afd5b0c73a8e5b" providerId="LiveId" clId="{37A6AB7A-A219-4935-90A1-EFCFACD4C95C}" dt="2025-11-29T17:24:28.792" v="6923" actId="1076"/>
          <ac:picMkLst>
            <pc:docMk/>
            <pc:sldMk cId="2178712526" sldId="346"/>
            <ac:picMk id="39" creationId="{716AF7CB-022B-065B-B8CB-CC912C80836A}"/>
          </ac:picMkLst>
        </pc:picChg>
        <pc:picChg chg="mod">
          <ac:chgData name="Hager Reda" userId="a6afd5b0c73a8e5b" providerId="LiveId" clId="{37A6AB7A-A219-4935-90A1-EFCFACD4C95C}" dt="2025-11-29T17:25:14.137" v="6928"/>
          <ac:picMkLst>
            <pc:docMk/>
            <pc:sldMk cId="2178712526" sldId="346"/>
            <ac:picMk id="41" creationId="{AEC69386-57D1-D714-C99C-7001607A31CE}"/>
          </ac:picMkLst>
        </pc:picChg>
      </pc:sldChg>
      <pc:sldChg chg="modSp add del mod modTransition">
        <pc:chgData name="Hager Reda" userId="a6afd5b0c73a8e5b" providerId="LiveId" clId="{37A6AB7A-A219-4935-90A1-EFCFACD4C95C}" dt="2025-11-29T17:39:50.628" v="7036" actId="47"/>
        <pc:sldMkLst>
          <pc:docMk/>
          <pc:sldMk cId="3290224452" sldId="347"/>
        </pc:sldMkLst>
        <pc:picChg chg="mod">
          <ac:chgData name="Hager Reda" userId="a6afd5b0c73a8e5b" providerId="LiveId" clId="{37A6AB7A-A219-4935-90A1-EFCFACD4C95C}" dt="2025-11-29T17:28:01.287" v="6943" actId="14100"/>
          <ac:picMkLst>
            <pc:docMk/>
            <pc:sldMk cId="3290224452" sldId="347"/>
            <ac:picMk id="35" creationId="{8B4C45B4-A265-9BF5-0AC7-3FF62C3C8634}"/>
          </ac:picMkLst>
        </pc:picChg>
        <pc:picChg chg="mod">
          <ac:chgData name="Hager Reda" userId="a6afd5b0c73a8e5b" providerId="LiveId" clId="{37A6AB7A-A219-4935-90A1-EFCFACD4C95C}" dt="2025-11-29T17:27:16.585" v="6939"/>
          <ac:picMkLst>
            <pc:docMk/>
            <pc:sldMk cId="3290224452" sldId="347"/>
            <ac:picMk id="41" creationId="{1A8715EB-58B1-3491-A241-BD64A91E9279}"/>
          </ac:picMkLst>
        </pc:picChg>
      </pc:sldChg>
      <pc:sldChg chg="modSp add mod modTransition">
        <pc:chgData name="Hager Reda" userId="a6afd5b0c73a8e5b" providerId="LiveId" clId="{37A6AB7A-A219-4935-90A1-EFCFACD4C95C}" dt="2025-11-29T17:35:29.984" v="6996"/>
        <pc:sldMkLst>
          <pc:docMk/>
          <pc:sldMk cId="4102160502" sldId="348"/>
        </pc:sldMkLst>
        <pc:picChg chg="mod">
          <ac:chgData name="Hager Reda" userId="a6afd5b0c73a8e5b" providerId="LiveId" clId="{37A6AB7A-A219-4935-90A1-EFCFACD4C95C}" dt="2025-11-29T17:29:10.697" v="6954"/>
          <ac:picMkLst>
            <pc:docMk/>
            <pc:sldMk cId="4102160502" sldId="348"/>
            <ac:picMk id="35" creationId="{C5805D28-3028-B0D7-3B3E-D3A75782789A}"/>
          </ac:picMkLst>
        </pc:picChg>
        <pc:picChg chg="mod">
          <ac:chgData name="Hager Reda" userId="a6afd5b0c73a8e5b" providerId="LiveId" clId="{37A6AB7A-A219-4935-90A1-EFCFACD4C95C}" dt="2025-11-29T17:29:43.104" v="6958" actId="14100"/>
          <ac:picMkLst>
            <pc:docMk/>
            <pc:sldMk cId="4102160502" sldId="348"/>
            <ac:picMk id="37" creationId="{B0970A2F-B6F8-8453-D8D7-049B4322D973}"/>
          </ac:picMkLst>
        </pc:picChg>
      </pc:sldChg>
      <pc:sldChg chg="modSp add mod modTransition">
        <pc:chgData name="Hager Reda" userId="a6afd5b0c73a8e5b" providerId="LiveId" clId="{37A6AB7A-A219-4935-90A1-EFCFACD4C95C}" dt="2025-11-29T17:35:34.483" v="7000"/>
        <pc:sldMkLst>
          <pc:docMk/>
          <pc:sldMk cId="1075406789" sldId="349"/>
        </pc:sldMkLst>
        <pc:picChg chg="mod">
          <ac:chgData name="Hager Reda" userId="a6afd5b0c73a8e5b" providerId="LiveId" clId="{37A6AB7A-A219-4935-90A1-EFCFACD4C95C}" dt="2025-11-29T17:30:31.730" v="6965" actId="14100"/>
          <ac:picMkLst>
            <pc:docMk/>
            <pc:sldMk cId="1075406789" sldId="349"/>
            <ac:picMk id="37" creationId="{93237740-C480-968C-272E-16993F0112C9}"/>
          </ac:picMkLst>
        </pc:picChg>
        <pc:picChg chg="mod">
          <ac:chgData name="Hager Reda" userId="a6afd5b0c73a8e5b" providerId="LiveId" clId="{37A6AB7A-A219-4935-90A1-EFCFACD4C95C}" dt="2025-11-29T17:31:16.963" v="6969"/>
          <ac:picMkLst>
            <pc:docMk/>
            <pc:sldMk cId="1075406789" sldId="349"/>
            <ac:picMk id="43" creationId="{D90FAE95-8029-A935-C911-235A84CE23D0}"/>
          </ac:picMkLst>
        </pc:picChg>
      </pc:sldChg>
      <pc:sldChg chg="modSp add mod modTransition">
        <pc:chgData name="Hager Reda" userId="a6afd5b0c73a8e5b" providerId="LiveId" clId="{37A6AB7A-A219-4935-90A1-EFCFACD4C95C}" dt="2025-11-29T17:35:39.927" v="7004"/>
        <pc:sldMkLst>
          <pc:docMk/>
          <pc:sldMk cId="3822418981" sldId="350"/>
        </pc:sldMkLst>
        <pc:picChg chg="mod">
          <ac:chgData name="Hager Reda" userId="a6afd5b0c73a8e5b" providerId="LiveId" clId="{37A6AB7A-A219-4935-90A1-EFCFACD4C95C}" dt="2025-11-29T17:32:11.840" v="6978"/>
          <ac:picMkLst>
            <pc:docMk/>
            <pc:sldMk cId="3822418981" sldId="350"/>
            <ac:picMk id="43" creationId="{B734165A-75ED-0434-7A22-4F4184DDAF58}"/>
          </ac:picMkLst>
        </pc:picChg>
        <pc:picChg chg="mod">
          <ac:chgData name="Hager Reda" userId="a6afd5b0c73a8e5b" providerId="LiveId" clId="{37A6AB7A-A219-4935-90A1-EFCFACD4C95C}" dt="2025-11-29T17:32:32.507" v="6982" actId="14100"/>
          <ac:picMkLst>
            <pc:docMk/>
            <pc:sldMk cId="3822418981" sldId="350"/>
            <ac:picMk id="51" creationId="{91C4799B-20A3-6F3C-CFEE-64A20F515A99}"/>
          </ac:picMkLst>
        </pc:picChg>
      </pc:sldChg>
      <pc:sldChg chg="add modTransition setBg">
        <pc:chgData name="Hager Reda" userId="a6afd5b0c73a8e5b" providerId="LiveId" clId="{37A6AB7A-A219-4935-90A1-EFCFACD4C95C}" dt="2025-11-29T17:35:45.978" v="7008"/>
        <pc:sldMkLst>
          <pc:docMk/>
          <pc:sldMk cId="1813941638" sldId="351"/>
        </pc:sldMkLst>
      </pc:sldChg>
      <pc:sldChg chg="modSp add mod setBg">
        <pc:chgData name="Hager Reda" userId="a6afd5b0c73a8e5b" providerId="LiveId" clId="{37A6AB7A-A219-4935-90A1-EFCFACD4C95C}" dt="2025-11-29T17:38:46.479" v="7035"/>
        <pc:sldMkLst>
          <pc:docMk/>
          <pc:sldMk cId="776422619" sldId="352"/>
        </pc:sldMkLst>
        <pc:picChg chg="mod">
          <ac:chgData name="Hager Reda" userId="a6afd5b0c73a8e5b" providerId="LiveId" clId="{37A6AB7A-A219-4935-90A1-EFCFACD4C95C}" dt="2025-11-29T17:38:46.479" v="7035"/>
          <ac:picMkLst>
            <pc:docMk/>
            <pc:sldMk cId="776422619" sldId="352"/>
            <ac:picMk id="35" creationId="{3E6C5943-20BE-9389-05AF-3D6A39C574DE}"/>
          </ac:picMkLst>
        </pc:picChg>
        <pc:picChg chg="mod">
          <ac:chgData name="Hager Reda" userId="a6afd5b0c73a8e5b" providerId="LiveId" clId="{37A6AB7A-A219-4935-90A1-EFCFACD4C95C}" dt="2025-11-29T17:38:23.346" v="7029"/>
          <ac:picMkLst>
            <pc:docMk/>
            <pc:sldMk cId="776422619" sldId="352"/>
            <ac:picMk id="41" creationId="{369FC600-5D3D-5A61-F5BD-25CD56CDC783}"/>
          </ac:picMkLst>
        </pc:picChg>
      </pc:sldChg>
      <pc:sldChg chg="modSp add mod">
        <pc:chgData name="Hager Reda" userId="a6afd5b0c73a8e5b" providerId="LiveId" clId="{37A6AB7A-A219-4935-90A1-EFCFACD4C95C}" dt="2025-11-30T20:51:23.490" v="7555" actId="14100"/>
        <pc:sldMkLst>
          <pc:docMk/>
          <pc:sldMk cId="57385157" sldId="353"/>
        </pc:sldMkLst>
        <pc:spChg chg="mod">
          <ac:chgData name="Hager Reda" userId="a6afd5b0c73a8e5b" providerId="LiveId" clId="{37A6AB7A-A219-4935-90A1-EFCFACD4C95C}" dt="2025-11-30T20:51:14.942" v="7553" actId="1076"/>
          <ac:spMkLst>
            <pc:docMk/>
            <pc:sldMk cId="57385157" sldId="353"/>
            <ac:spMk id="5" creationId="{467CB130-3DF0-BCAD-DED2-12003A9A6496}"/>
          </ac:spMkLst>
        </pc:spChg>
        <pc:spChg chg="mod">
          <ac:chgData name="Hager Reda" userId="a6afd5b0c73a8e5b" providerId="LiveId" clId="{37A6AB7A-A219-4935-90A1-EFCFACD4C95C}" dt="2025-11-30T20:50:58.933" v="7550" actId="255"/>
          <ac:spMkLst>
            <pc:docMk/>
            <pc:sldMk cId="57385157" sldId="353"/>
            <ac:spMk id="12" creationId="{BA980E09-93AA-EA97-1734-AF84761AF148}"/>
          </ac:spMkLst>
        </pc:spChg>
        <pc:picChg chg="mod">
          <ac:chgData name="Hager Reda" userId="a6afd5b0c73a8e5b" providerId="LiveId" clId="{37A6AB7A-A219-4935-90A1-EFCFACD4C95C}" dt="2025-11-30T20:51:23.490" v="7555" actId="14100"/>
          <ac:picMkLst>
            <pc:docMk/>
            <pc:sldMk cId="57385157" sldId="353"/>
            <ac:picMk id="35" creationId="{20CBF57E-9CB2-542F-BA99-6502660B15CD}"/>
          </ac:picMkLst>
        </pc:picChg>
        <pc:picChg chg="mod">
          <ac:chgData name="Hager Reda" userId="a6afd5b0c73a8e5b" providerId="LiveId" clId="{37A6AB7A-A219-4935-90A1-EFCFACD4C95C}" dt="2025-11-30T20:50:30.301" v="7547" actId="14100"/>
          <ac:picMkLst>
            <pc:docMk/>
            <pc:sldMk cId="57385157" sldId="353"/>
            <ac:picMk id="37" creationId="{17F67673-88C3-1D6E-800B-3191E68E2DB7}"/>
          </ac:picMkLst>
        </pc:picChg>
      </pc:sldChg>
      <pc:sldChg chg="modSp add mod">
        <pc:chgData name="Hager Reda" userId="a6afd5b0c73a8e5b" providerId="LiveId" clId="{37A6AB7A-A219-4935-90A1-EFCFACD4C95C}" dt="2025-11-30T20:52:13.091" v="7565" actId="14100"/>
        <pc:sldMkLst>
          <pc:docMk/>
          <pc:sldMk cId="2011639349" sldId="354"/>
        </pc:sldMkLst>
        <pc:picChg chg="mod">
          <ac:chgData name="Hager Reda" userId="a6afd5b0c73a8e5b" providerId="LiveId" clId="{37A6AB7A-A219-4935-90A1-EFCFACD4C95C}" dt="2025-11-30T20:51:59.579" v="7562" actId="14100"/>
          <ac:picMkLst>
            <pc:docMk/>
            <pc:sldMk cId="2011639349" sldId="354"/>
            <ac:picMk id="35" creationId="{8AE2182E-183C-F33F-7BE9-246868625F6D}"/>
          </ac:picMkLst>
        </pc:picChg>
        <pc:picChg chg="mod">
          <ac:chgData name="Hager Reda" userId="a6afd5b0c73a8e5b" providerId="LiveId" clId="{37A6AB7A-A219-4935-90A1-EFCFACD4C95C}" dt="2025-11-30T20:52:13.091" v="7565" actId="14100"/>
          <ac:picMkLst>
            <pc:docMk/>
            <pc:sldMk cId="2011639349" sldId="354"/>
            <ac:picMk id="37" creationId="{6CC6164B-9CCC-907E-4E1D-CEF0318FA89F}"/>
          </ac:picMkLst>
        </pc:picChg>
      </pc:sldChg>
      <pc:sldChg chg="add setBg">
        <pc:chgData name="Hager Reda" userId="a6afd5b0c73a8e5b" providerId="LiveId" clId="{37A6AB7A-A219-4935-90A1-EFCFACD4C95C}" dt="2025-11-30T20:52:48.901" v="7569"/>
        <pc:sldMkLst>
          <pc:docMk/>
          <pc:sldMk cId="478968261" sldId="355"/>
        </pc:sldMkLst>
      </pc:sldChg>
      <pc:sldChg chg="addSp delSp modSp add mod delAnim">
        <pc:chgData name="Hager Reda" userId="a6afd5b0c73a8e5b" providerId="LiveId" clId="{37A6AB7A-A219-4935-90A1-EFCFACD4C95C}" dt="2025-11-30T21:53:20.632" v="7629" actId="1076"/>
        <pc:sldMkLst>
          <pc:docMk/>
          <pc:sldMk cId="1700325161" sldId="356"/>
        </pc:sldMkLst>
        <pc:spChg chg="mod">
          <ac:chgData name="Hager Reda" userId="a6afd5b0c73a8e5b" providerId="LiveId" clId="{37A6AB7A-A219-4935-90A1-EFCFACD4C95C}" dt="2025-11-30T21:49:31.641" v="7578" actId="1076"/>
          <ac:spMkLst>
            <pc:docMk/>
            <pc:sldMk cId="1700325161" sldId="356"/>
            <ac:spMk id="5" creationId="{B05C930C-7840-2614-B727-D9DD46B95553}"/>
          </ac:spMkLst>
        </pc:spChg>
        <pc:spChg chg="mod">
          <ac:chgData name="Hager Reda" userId="a6afd5b0c73a8e5b" providerId="LiveId" clId="{37A6AB7A-A219-4935-90A1-EFCFACD4C95C}" dt="2025-11-30T21:49:24.229" v="7577" actId="255"/>
          <ac:spMkLst>
            <pc:docMk/>
            <pc:sldMk cId="1700325161" sldId="356"/>
            <ac:spMk id="12" creationId="{0EF5D950-4569-5CEF-0FA3-193F66272771}"/>
          </ac:spMkLst>
        </pc:spChg>
        <pc:spChg chg="del">
          <ac:chgData name="Hager Reda" userId="a6afd5b0c73a8e5b" providerId="LiveId" clId="{37A6AB7A-A219-4935-90A1-EFCFACD4C95C}" dt="2025-11-30T21:48:57.575" v="7574" actId="478"/>
          <ac:spMkLst>
            <pc:docMk/>
            <pc:sldMk cId="1700325161" sldId="356"/>
            <ac:spMk id="26" creationId="{83557564-1757-746A-56E5-B9D4D6EB0E6D}"/>
          </ac:spMkLst>
        </pc:spChg>
        <pc:graphicFrameChg chg="del">
          <ac:chgData name="Hager Reda" userId="a6afd5b0c73a8e5b" providerId="LiveId" clId="{37A6AB7A-A219-4935-90A1-EFCFACD4C95C}" dt="2025-11-30T21:48:54.829" v="7573" actId="478"/>
          <ac:graphicFrameMkLst>
            <pc:docMk/>
            <pc:sldMk cId="1700325161" sldId="356"/>
            <ac:graphicFrameMk id="36" creationId="{BC044BAF-71F5-91A7-37D4-0AB07EE2EA06}"/>
          </ac:graphicFrameMkLst>
        </pc:graphicFrameChg>
        <pc:picChg chg="add mod">
          <ac:chgData name="Hager Reda" userId="a6afd5b0c73a8e5b" providerId="LiveId" clId="{37A6AB7A-A219-4935-90A1-EFCFACD4C95C}" dt="2025-11-30T21:51:15.982" v="7603" actId="14100"/>
          <ac:picMkLst>
            <pc:docMk/>
            <pc:sldMk cId="1700325161" sldId="356"/>
            <ac:picMk id="28" creationId="{49A943B8-D842-DCFD-3A3D-C805105774E9}"/>
          </ac:picMkLst>
        </pc:picChg>
        <pc:picChg chg="add mod">
          <ac:chgData name="Hager Reda" userId="a6afd5b0c73a8e5b" providerId="LiveId" clId="{37A6AB7A-A219-4935-90A1-EFCFACD4C95C}" dt="2025-11-30T21:53:20.632" v="7629" actId="1076"/>
          <ac:picMkLst>
            <pc:docMk/>
            <pc:sldMk cId="1700325161" sldId="356"/>
            <ac:picMk id="37" creationId="{236A070D-CED3-7E5A-6E3F-C651CC24327E}"/>
          </ac:picMkLst>
        </pc:picChg>
        <pc:picChg chg="add mod">
          <ac:chgData name="Hager Reda" userId="a6afd5b0c73a8e5b" providerId="LiveId" clId="{37A6AB7A-A219-4935-90A1-EFCFACD4C95C}" dt="2025-11-30T21:51:12.760" v="7602" actId="1076"/>
          <ac:picMkLst>
            <pc:docMk/>
            <pc:sldMk cId="1700325161" sldId="356"/>
            <ac:picMk id="39" creationId="{DB33C7F2-D62E-940F-A127-050C643B2F2D}"/>
          </ac:picMkLst>
        </pc:picChg>
      </pc:sldChg>
      <pc:sldChg chg="modSp add mod">
        <pc:chgData name="Hager Reda" userId="a6afd5b0c73a8e5b" providerId="LiveId" clId="{37A6AB7A-A219-4935-90A1-EFCFACD4C95C}" dt="2025-11-30T21:52:04.363" v="7616" actId="14100"/>
        <pc:sldMkLst>
          <pc:docMk/>
          <pc:sldMk cId="135579074" sldId="357"/>
        </pc:sldMkLst>
        <pc:picChg chg="mod">
          <ac:chgData name="Hager Reda" userId="a6afd5b0c73a8e5b" providerId="LiveId" clId="{37A6AB7A-A219-4935-90A1-EFCFACD4C95C}" dt="2025-11-30T21:51:45.200" v="7611" actId="14100"/>
          <ac:picMkLst>
            <pc:docMk/>
            <pc:sldMk cId="135579074" sldId="357"/>
            <ac:picMk id="28" creationId="{AFAB0690-9140-4AF7-A144-9B0B746C794C}"/>
          </ac:picMkLst>
        </pc:picChg>
        <pc:picChg chg="mod">
          <ac:chgData name="Hager Reda" userId="a6afd5b0c73a8e5b" providerId="LiveId" clId="{37A6AB7A-A219-4935-90A1-EFCFACD4C95C}" dt="2025-11-30T21:52:04.363" v="7616" actId="14100"/>
          <ac:picMkLst>
            <pc:docMk/>
            <pc:sldMk cId="135579074" sldId="357"/>
            <ac:picMk id="37" creationId="{8D416567-6523-C3FF-5242-A437B302F8D5}"/>
          </ac:picMkLst>
        </pc:picChg>
      </pc:sldChg>
      <pc:sldChg chg="modSp add mod setBg">
        <pc:chgData name="Hager Reda" userId="a6afd5b0c73a8e5b" providerId="LiveId" clId="{37A6AB7A-A219-4935-90A1-EFCFACD4C95C}" dt="2025-11-30T21:53:14.136" v="7628" actId="1076"/>
        <pc:sldMkLst>
          <pc:docMk/>
          <pc:sldMk cId="2297132650" sldId="358"/>
        </pc:sldMkLst>
        <pc:picChg chg="mod">
          <ac:chgData name="Hager Reda" userId="a6afd5b0c73a8e5b" providerId="LiveId" clId="{37A6AB7A-A219-4935-90A1-EFCFACD4C95C}" dt="2025-11-30T21:52:57.720" v="7624" actId="14100"/>
          <ac:picMkLst>
            <pc:docMk/>
            <pc:sldMk cId="2297132650" sldId="358"/>
            <ac:picMk id="28" creationId="{22E1FD37-7C14-A18A-DFF4-5A046219A516}"/>
          </ac:picMkLst>
        </pc:picChg>
        <pc:picChg chg="mod">
          <ac:chgData name="Hager Reda" userId="a6afd5b0c73a8e5b" providerId="LiveId" clId="{37A6AB7A-A219-4935-90A1-EFCFACD4C95C}" dt="2025-11-30T21:53:14.136" v="7628" actId="1076"/>
          <ac:picMkLst>
            <pc:docMk/>
            <pc:sldMk cId="2297132650" sldId="358"/>
            <ac:picMk id="37" creationId="{F71E69F2-8DFC-968B-564C-559485CFF900}"/>
          </ac:picMkLst>
        </pc:picChg>
        <pc:picChg chg="mod">
          <ac:chgData name="Hager Reda" userId="a6afd5b0c73a8e5b" providerId="LiveId" clId="{37A6AB7A-A219-4935-90A1-EFCFACD4C95C}" dt="2025-11-30T21:53:09.328" v="7627" actId="14100"/>
          <ac:picMkLst>
            <pc:docMk/>
            <pc:sldMk cId="2297132650" sldId="358"/>
            <ac:picMk id="39" creationId="{8F0EFD2D-60E8-8742-4EFC-1FAE1D0BD7C2}"/>
          </ac:picMkLst>
        </pc:picChg>
      </pc:sldChg>
      <pc:sldChg chg="modSp add mod">
        <pc:chgData name="Hager Reda" userId="a6afd5b0c73a8e5b" providerId="LiveId" clId="{37A6AB7A-A219-4935-90A1-EFCFACD4C95C}" dt="2025-11-30T21:54:13.119" v="7643" actId="14100"/>
        <pc:sldMkLst>
          <pc:docMk/>
          <pc:sldMk cId="2170023292" sldId="359"/>
        </pc:sldMkLst>
        <pc:picChg chg="mod">
          <ac:chgData name="Hager Reda" userId="a6afd5b0c73a8e5b" providerId="LiveId" clId="{37A6AB7A-A219-4935-90A1-EFCFACD4C95C}" dt="2025-11-30T21:54:04.220" v="7640" actId="14100"/>
          <ac:picMkLst>
            <pc:docMk/>
            <pc:sldMk cId="2170023292" sldId="359"/>
            <ac:picMk id="28" creationId="{25580086-FE5F-AC3C-7A2C-32048B809720}"/>
          </ac:picMkLst>
        </pc:picChg>
        <pc:picChg chg="mod">
          <ac:chgData name="Hager Reda" userId="a6afd5b0c73a8e5b" providerId="LiveId" clId="{37A6AB7A-A219-4935-90A1-EFCFACD4C95C}" dt="2025-11-30T21:53:53.666" v="7637" actId="1076"/>
          <ac:picMkLst>
            <pc:docMk/>
            <pc:sldMk cId="2170023292" sldId="359"/>
            <ac:picMk id="37" creationId="{10890BF8-BA25-9018-D409-FE56DAD5646E}"/>
          </ac:picMkLst>
        </pc:picChg>
        <pc:picChg chg="mod">
          <ac:chgData name="Hager Reda" userId="a6afd5b0c73a8e5b" providerId="LiveId" clId="{37A6AB7A-A219-4935-90A1-EFCFACD4C95C}" dt="2025-11-30T21:54:13.119" v="7643" actId="14100"/>
          <ac:picMkLst>
            <pc:docMk/>
            <pc:sldMk cId="2170023292" sldId="359"/>
            <ac:picMk id="39" creationId="{711A14EB-85A1-BEBD-D625-6F9F13C7C7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D15A-DCF7-0F34-11FB-43A8D59F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B22A-D6C5-E303-9728-A741F2BC8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BA517-97DA-2012-6EDA-BBBE8492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D3CF-6A4F-3FF9-DE12-312C675C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ACB0C-4315-2801-374C-F780DF9A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4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2432-3EF4-6793-54F9-809D60E8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8F697-D5EB-ED79-F934-49F5EE50B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88B5-045C-8794-BAC6-AE3431CE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FACA-864F-8806-7DE2-4F00F784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225-8B26-A31D-4DDF-38723CD6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C3BB8-7E5E-69AE-549D-92500497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AD760-BA04-8988-A506-0EE5C3326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C92B-03DB-A8EB-AFC8-A3B01051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24BA4-A7BD-D1BD-0F3F-AE48C22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499A-1F3C-4DDD-6BA1-875BEE92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E4DB-12B0-199D-FEA0-4E020C21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27BC-A5CB-B274-F42E-BD9CBE0A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69E4-536B-E26C-7E2C-917DCF60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B480-3400-B61A-7D86-40F6D5C8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F134-53B5-D950-09E6-F462A236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0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576C-164D-7627-FE1B-6B5625D8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12376-3E09-F427-3D4B-51A44A29C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E90A-C2A2-6BCD-6DD0-3D9BBB25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B843-00D1-142E-9985-6A33AEEB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75B5-D14A-0071-0098-BE4B2148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2355-895B-704F-86BD-37AF7EFC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B6C7-0237-EE87-FFB7-58EA2E37A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29A90-85AC-4098-EAFD-4A298CCF9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DFB6-406E-B5DD-E96A-34E9D736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42595-3492-3A4E-D4A1-E18BD57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7FBB7-4F4E-E8EA-9F11-3C15771F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0826-9649-FC36-177B-6A4C6B8F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4A7CE-1F69-35D8-826B-9609CDF70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C9F5E-1EF6-DA0C-7BC7-0BA360BFF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4E3FE-14D6-E776-DC75-EEFAFE2AE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233EC-4CDB-1E45-5318-774997AF9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48AED-DEC8-F976-3561-F7FD3E3C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67D8A-0EB6-9D2A-A333-37B02F0F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3AB5C-61F0-CEA7-C364-A56A89B0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6AF6-ACE1-402C-5D70-5F142A7D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BE82D-A4CF-C320-9197-0BEE2834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6A83E-A325-D7AC-2FC2-1F34BB92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9DCF0-5402-306F-7D93-D2088F1A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9956-E57D-B006-DE57-FB810AC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93EFD-CD81-D34C-CAC1-40787029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B00C1-C7CD-C414-3FA8-635C4C21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4A0B-C8E7-3AD5-F89F-97645E43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B0AC-577B-1844-95C5-7FF40530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6218A-ABCA-0EDA-C06B-04525FE8C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E9B48-227A-359C-F6D4-78011EAC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A898-8706-494D-0A07-E6BA99D4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90BE4-4A7D-F87A-A5F0-BEE8898B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B874-5DB4-7756-D1F0-AE360429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45EDA-DD94-E269-D760-E8EB8E2C0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44388-D915-E5B0-DFE7-4FBC6454F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739F-2197-B3F4-710C-551A375F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BF94E-7C71-028F-72C0-1A07AC4B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D529A-0B04-7B30-3229-6B3E6835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3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5C513-09EE-74DF-25B4-9AC8B3D1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5A8B4-9D99-22D9-E107-4C7EB4EF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B9261-29F4-F749-D2AF-42334689C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780137-7851-4692-B368-A96279006D0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55CE3-E61C-B09E-BB3D-594593BE1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5392-9455-B53A-9938-8573395F1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65FEA-BC8D-486A-B509-469A80978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1.png"/><Relationship Id="rId2" Type="http://schemas.openxmlformats.org/officeDocument/2006/relationships/image" Target="../media/image1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2.svg"/><Relationship Id="rId19" Type="http://schemas.openxmlformats.org/officeDocument/2006/relationships/image" Target="../media/image19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2.svg"/><Relationship Id="rId19" Type="http://schemas.openxmlformats.org/officeDocument/2006/relationships/image" Target="../media/image2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2.svg"/><Relationship Id="rId19" Type="http://schemas.openxmlformats.org/officeDocument/2006/relationships/image" Target="../media/image18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4.wdp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microsoft.com/office/2007/relationships/hdphoto" Target="../media/hdphoto5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9.png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26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8.png"/><Relationship Id="rId3" Type="http://schemas.openxmlformats.org/officeDocument/2006/relationships/image" Target="../media/image31.png"/><Relationship Id="rId21" Type="http://schemas.openxmlformats.org/officeDocument/2006/relationships/slide" Target="slide14.xm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microsoft.com/office/2007/relationships/hdphoto" Target="../media/hdphoto6.wdp"/><Relationship Id="rId2" Type="http://schemas.openxmlformats.org/officeDocument/2006/relationships/image" Target="../media/image1.jp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5.png"/><Relationship Id="rId21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8.png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4.xml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40.png"/><Relationship Id="rId10" Type="http://schemas.openxmlformats.org/officeDocument/2006/relationships/image" Target="../media/image10.svg"/><Relationship Id="rId19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5.png"/><Relationship Id="rId21" Type="http://schemas.microsoft.com/office/2007/relationships/hdphoto" Target="../media/hdphoto10.wdp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jp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45.png"/><Relationship Id="rId5" Type="http://schemas.openxmlformats.org/officeDocument/2006/relationships/image" Target="../media/image7.png"/><Relationship Id="rId15" Type="http://schemas.openxmlformats.org/officeDocument/2006/relationships/image" Target="../media/image34.png"/><Relationship Id="rId23" Type="http://schemas.microsoft.com/office/2007/relationships/hdphoto" Target="../media/hdphoto11.wdp"/><Relationship Id="rId10" Type="http://schemas.openxmlformats.org/officeDocument/2006/relationships/image" Target="../media/image12.svg"/><Relationship Id="rId19" Type="http://schemas.microsoft.com/office/2007/relationships/hdphoto" Target="../media/hdphoto9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44.png"/><Relationship Id="rId27" Type="http://schemas.microsoft.com/office/2007/relationships/hdphoto" Target="../media/hdphoto1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image" Target="../media/image5.png"/><Relationship Id="rId21" Type="http://schemas.microsoft.com/office/2007/relationships/hdphoto" Target="../media/hdphoto11.wdp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microsoft.com/office/2007/relationships/hdphoto" Target="../media/hdphoto9.wdp"/><Relationship Id="rId25" Type="http://schemas.microsoft.com/office/2007/relationships/hdphoto" Target="../media/hdphoto13.wdp"/><Relationship Id="rId2" Type="http://schemas.openxmlformats.org/officeDocument/2006/relationships/image" Target="../media/image1.jp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47.png"/><Relationship Id="rId23" Type="http://schemas.microsoft.com/office/2007/relationships/hdphoto" Target="../media/hdphoto12.wdp"/><Relationship Id="rId10" Type="http://schemas.openxmlformats.org/officeDocument/2006/relationships/image" Target="../media/image12.svg"/><Relationship Id="rId19" Type="http://schemas.microsoft.com/office/2007/relationships/hdphoto" Target="../media/hdphoto10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45.png"/><Relationship Id="rId27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0.wdp"/><Relationship Id="rId26" Type="http://schemas.microsoft.com/office/2007/relationships/hdphoto" Target="../media/hdphoto14.wdp"/><Relationship Id="rId3" Type="http://schemas.openxmlformats.org/officeDocument/2006/relationships/image" Target="../media/image5.png"/><Relationship Id="rId21" Type="http://schemas.openxmlformats.org/officeDocument/2006/relationships/image" Target="../media/image4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3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46.png"/><Relationship Id="rId10" Type="http://schemas.openxmlformats.org/officeDocument/2006/relationships/image" Target="../media/image12.svg"/><Relationship Id="rId19" Type="http://schemas.openxmlformats.org/officeDocument/2006/relationships/image" Target="../media/image44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2.wdp"/><Relationship Id="rId27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26" Type="http://schemas.microsoft.com/office/2007/relationships/hdphoto" Target="../media/hdphoto9.wdp"/><Relationship Id="rId3" Type="http://schemas.openxmlformats.org/officeDocument/2006/relationships/image" Target="../media/image5.png"/><Relationship Id="rId21" Type="http://schemas.openxmlformats.org/officeDocument/2006/relationships/image" Target="../media/image4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4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48.png"/><Relationship Id="rId10" Type="http://schemas.openxmlformats.org/officeDocument/2006/relationships/image" Target="../media/image12.svg"/><Relationship Id="rId19" Type="http://schemas.openxmlformats.org/officeDocument/2006/relationships/image" Target="../media/image45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3.wdp"/><Relationship Id="rId27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2.wdp"/><Relationship Id="rId26" Type="http://schemas.microsoft.com/office/2007/relationships/hdphoto" Target="../media/hdphoto10.wdp"/><Relationship Id="rId3" Type="http://schemas.openxmlformats.org/officeDocument/2006/relationships/image" Target="../media/image5.png"/><Relationship Id="rId21" Type="http://schemas.openxmlformats.org/officeDocument/2006/relationships/image" Target="../media/image4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9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1.png"/><Relationship Id="rId28" Type="http://schemas.microsoft.com/office/2007/relationships/hdphoto" Target="../media/hdphoto11.wdp"/><Relationship Id="rId10" Type="http://schemas.openxmlformats.org/officeDocument/2006/relationships/image" Target="../media/image12.svg"/><Relationship Id="rId19" Type="http://schemas.openxmlformats.org/officeDocument/2006/relationships/image" Target="../media/image46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4.wdp"/><Relationship Id="rId27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3.wdp"/><Relationship Id="rId26" Type="http://schemas.microsoft.com/office/2007/relationships/hdphoto" Target="../media/hdphoto11.wdp"/><Relationship Id="rId3" Type="http://schemas.openxmlformats.org/officeDocument/2006/relationships/image" Target="../media/image5.png"/><Relationship Id="rId21" Type="http://schemas.openxmlformats.org/officeDocument/2006/relationships/image" Target="../media/image5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5" Type="http://schemas.openxmlformats.org/officeDocument/2006/relationships/image" Target="../media/image55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0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microsoft.com/office/2007/relationships/hdphoto" Target="../media/hdphoto12.wdp"/><Relationship Id="rId10" Type="http://schemas.openxmlformats.org/officeDocument/2006/relationships/image" Target="../media/image12.sv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9.wdp"/><Relationship Id="rId27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microsoft.com/office/2007/relationships/hdphoto" Target="../media/hdphoto14.wdp"/><Relationship Id="rId26" Type="http://schemas.microsoft.com/office/2007/relationships/hdphoto" Target="../media/hdphoto12.wdp"/><Relationship Id="rId3" Type="http://schemas.openxmlformats.org/officeDocument/2006/relationships/image" Target="../media/image5.png"/><Relationship Id="rId21" Type="http://schemas.openxmlformats.org/officeDocument/2006/relationships/image" Target="../media/image5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48.png"/><Relationship Id="rId25" Type="http://schemas.openxmlformats.org/officeDocument/2006/relationships/image" Target="../media/image57.png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microsoft.com/office/2007/relationships/hdphoto" Target="../media/hdphoto11.wdp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microsoft.com/office/2007/relationships/hdphoto" Target="../media/hdphoto13.wdp"/><Relationship Id="rId10" Type="http://schemas.openxmlformats.org/officeDocument/2006/relationships/image" Target="../media/image12.svg"/><Relationship Id="rId19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microsoft.com/office/2007/relationships/hdphoto" Target="../media/hdphoto10.wdp"/><Relationship Id="rId27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4.xml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40.png"/><Relationship Id="rId10" Type="http://schemas.openxmlformats.org/officeDocument/2006/relationships/image" Target="../media/image10.svg"/><Relationship Id="rId19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3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61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1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6.png"/><Relationship Id="rId10" Type="http://schemas.openxmlformats.org/officeDocument/2006/relationships/image" Target="../media/image10.svg"/><Relationship Id="rId19" Type="http://schemas.openxmlformats.org/officeDocument/2006/relationships/image" Target="../media/image6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6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5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1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6.png"/><Relationship Id="rId10" Type="http://schemas.openxmlformats.org/officeDocument/2006/relationships/image" Target="../media/image10.svg"/><Relationship Id="rId19" Type="http://schemas.openxmlformats.org/officeDocument/2006/relationships/image" Target="../media/image6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microsoft.com/office/2007/relationships/hdphoto" Target="../media/hdphoto16.wdp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17.wdp"/><Relationship Id="rId10" Type="http://schemas.openxmlformats.org/officeDocument/2006/relationships/image" Target="../media/image10.svg"/><Relationship Id="rId19" Type="http://schemas.openxmlformats.org/officeDocument/2006/relationships/image" Target="../media/image6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6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69.png"/><Relationship Id="rId10" Type="http://schemas.openxmlformats.org/officeDocument/2006/relationships/image" Target="../media/image10.svg"/><Relationship Id="rId19" Type="http://schemas.openxmlformats.org/officeDocument/2006/relationships/image" Target="../media/image68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7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71.png"/><Relationship Id="rId10" Type="http://schemas.openxmlformats.org/officeDocument/2006/relationships/image" Target="../media/image10.svg"/><Relationship Id="rId19" Type="http://schemas.openxmlformats.org/officeDocument/2006/relationships/image" Target="../media/image68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19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21" Type="http://schemas.openxmlformats.org/officeDocument/2006/relationships/image" Target="../media/image63.jp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61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hyperlink" Target="file:///D:\DEPI\New%20Final%20Project\dashboard\Fraud%20Dashboard.pbix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microsoft.com/office/2017/06/relationships/model3d" Target="../media/model3d1.glb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17/06/relationships/model3d" Target="../media/model3d1.glb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hyperlink" Target="file:///D:\DEPI\New%20Final%20Project\dashboard\Fraud%20Dashboard.pbix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3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4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76.jp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7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7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7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7.jp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0.png"/><Relationship Id="rId3" Type="http://schemas.openxmlformats.org/officeDocument/2006/relationships/image" Target="../media/image3.png"/><Relationship Id="rId21" Type="http://schemas.openxmlformats.org/officeDocument/2006/relationships/image" Target="../media/image8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81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0.wdp"/><Relationship Id="rId26" Type="http://schemas.openxmlformats.org/officeDocument/2006/relationships/image" Target="../media/image89.png"/><Relationship Id="rId3" Type="http://schemas.openxmlformats.org/officeDocument/2006/relationships/image" Target="../media/image3.png"/><Relationship Id="rId21" Type="http://schemas.openxmlformats.org/officeDocument/2006/relationships/image" Target="../media/image8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5.png"/><Relationship Id="rId25" Type="http://schemas.microsoft.com/office/2007/relationships/hdphoto" Target="../media/hdphoto23.wdp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88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microsoft.com/office/2007/relationships/hdphoto" Target="../media/hdphoto22.wdp"/><Relationship Id="rId10" Type="http://schemas.openxmlformats.org/officeDocument/2006/relationships/image" Target="../media/image10.svg"/><Relationship Id="rId19" Type="http://schemas.openxmlformats.org/officeDocument/2006/relationships/image" Target="../media/image8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87.png"/><Relationship Id="rId27" Type="http://schemas.microsoft.com/office/2007/relationships/hdphoto" Target="../media/hdphoto24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0.wdp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8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88.png"/><Relationship Id="rId10" Type="http://schemas.openxmlformats.org/officeDocument/2006/relationships/image" Target="../media/image10.svg"/><Relationship Id="rId19" Type="http://schemas.openxmlformats.org/officeDocument/2006/relationships/image" Target="../media/image86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6.png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9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1.png"/><Relationship Id="rId25" Type="http://schemas.openxmlformats.org/officeDocument/2006/relationships/image" Target="../media/image8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88.png"/><Relationship Id="rId10" Type="http://schemas.openxmlformats.org/officeDocument/2006/relationships/image" Target="../media/image10.svg"/><Relationship Id="rId19" Type="http://schemas.microsoft.com/office/2007/relationships/hdphoto" Target="../media/hdphoto21.wdp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26" Type="http://schemas.microsoft.com/office/2007/relationships/hdphoto" Target="../media/hdphoto24.wdp"/><Relationship Id="rId3" Type="http://schemas.openxmlformats.org/officeDocument/2006/relationships/image" Target="../media/image3.png"/><Relationship Id="rId21" Type="http://schemas.openxmlformats.org/officeDocument/2006/relationships/image" Target="../media/image9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3.png"/><Relationship Id="rId25" Type="http://schemas.openxmlformats.org/officeDocument/2006/relationships/image" Target="../media/image8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3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88.png"/><Relationship Id="rId10" Type="http://schemas.openxmlformats.org/officeDocument/2006/relationships/image" Target="../media/image10.svg"/><Relationship Id="rId19" Type="http://schemas.openxmlformats.org/officeDocument/2006/relationships/image" Target="../media/image9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3" Type="http://schemas.openxmlformats.org/officeDocument/2006/relationships/image" Target="../media/image3.png"/><Relationship Id="rId21" Type="http://schemas.openxmlformats.org/officeDocument/2006/relationships/image" Target="../media/image9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3.png"/><Relationship Id="rId25" Type="http://schemas.microsoft.com/office/2007/relationships/hdphoto" Target="../media/hdphoto24.wdp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8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5.png"/><Relationship Id="rId10" Type="http://schemas.openxmlformats.org/officeDocument/2006/relationships/image" Target="../media/image10.svg"/><Relationship Id="rId19" Type="http://schemas.openxmlformats.org/officeDocument/2006/relationships/image" Target="../media/image9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microsoft.com/office/2007/relationships/hdphoto" Target="../media/hdphoto25.wdp"/><Relationship Id="rId3" Type="http://schemas.openxmlformats.org/officeDocument/2006/relationships/image" Target="../media/image3.png"/><Relationship Id="rId21" Type="http://schemas.openxmlformats.org/officeDocument/2006/relationships/image" Target="../media/image9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microsoft.com/office/2007/relationships/hdphoto" Target="../media/hdphoto27.wd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96.png"/><Relationship Id="rId10" Type="http://schemas.openxmlformats.org/officeDocument/2006/relationships/image" Target="../media/image10.svg"/><Relationship Id="rId19" Type="http://schemas.openxmlformats.org/officeDocument/2006/relationships/image" Target="../media/image94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microsoft.com/office/2007/relationships/hdphoto" Target="../media/hdphoto26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80.png"/><Relationship Id="rId3" Type="http://schemas.openxmlformats.org/officeDocument/2006/relationships/image" Target="../media/image3.png"/><Relationship Id="rId21" Type="http://schemas.openxmlformats.org/officeDocument/2006/relationships/image" Target="../media/image8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9.png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81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hyperlink" Target="https://fraud-detection-ui-ijhn.vercel.app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slide" Target="slide14.xml"/><Relationship Id="rId2" Type="http://schemas.openxmlformats.org/officeDocument/2006/relationships/image" Target="../media/image1.jp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98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5A3EA1-FF1B-6B82-1E98-52F968D4B2B7}"/>
              </a:ext>
            </a:extLst>
          </p:cNvPr>
          <p:cNvSpPr/>
          <p:nvPr/>
        </p:nvSpPr>
        <p:spPr>
          <a:xfrm>
            <a:off x="0" y="0"/>
            <a:ext cx="10877554" cy="68580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DFC982-83D9-B6F2-33B1-F412125511AE}"/>
              </a:ext>
            </a:extLst>
          </p:cNvPr>
          <p:cNvSpPr/>
          <p:nvPr/>
        </p:nvSpPr>
        <p:spPr>
          <a:xfrm>
            <a:off x="4615660" y="0"/>
            <a:ext cx="7576340" cy="685800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051CA9-C78B-6255-6F05-2213776F14A9}"/>
              </a:ext>
            </a:extLst>
          </p:cNvPr>
          <p:cNvSpPr/>
          <p:nvPr/>
        </p:nvSpPr>
        <p:spPr>
          <a:xfrm>
            <a:off x="0" y="0"/>
            <a:ext cx="10877554" cy="68580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794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1CF9BB-3104-A081-A047-24D06A64BB3A}"/>
              </a:ext>
            </a:extLst>
          </p:cNvPr>
          <p:cNvSpPr/>
          <p:nvPr/>
        </p:nvSpPr>
        <p:spPr>
          <a:xfrm>
            <a:off x="4615660" y="0"/>
            <a:ext cx="7576340" cy="685800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6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8DB7C-4E40-A77D-3883-FA36A008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64CBF-9A90-4183-B3CA-D5733A3EBB8A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Object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A1B67E-1257-79DC-A12D-8BD691980BA2}"/>
              </a:ext>
            </a:extLst>
          </p:cNvPr>
          <p:cNvSpPr/>
          <p:nvPr/>
        </p:nvSpPr>
        <p:spPr>
          <a:xfrm>
            <a:off x="4060722" y="1726360"/>
            <a:ext cx="7944465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extends further with </a:t>
            </a:r>
            <a:r>
              <a:rPr lang="en-US" b="1" dirty="0"/>
              <a:t>real-time streaming using Airflow,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 machine learning models, and cloud deployment</a:t>
            </a:r>
            <a:r>
              <a:rPr lang="en-US" dirty="0"/>
              <a:t>, culminating in a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user-friendly web interface</a:t>
            </a:r>
            <a:r>
              <a:rPr lang="en-US" dirty="0"/>
              <a:t>. This comprehensive setup allows users and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organizations to </a:t>
            </a:r>
            <a:r>
              <a:rPr lang="en-US" b="1" dirty="0"/>
              <a:t>detect and prevent fraudulent activities in real time</a:t>
            </a:r>
            <a:r>
              <a:rPr lang="en-US" dirty="0"/>
              <a:t>,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making informed, secure, and data-driven decisions with confidence.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2E8C17-B256-A912-A716-04A603F5DA43}"/>
              </a:ext>
            </a:extLst>
          </p:cNvPr>
          <p:cNvSpPr/>
          <p:nvPr/>
        </p:nvSpPr>
        <p:spPr>
          <a:xfrm>
            <a:off x="14912" y="26814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3CDCB-E7BE-E60B-D9A2-60D2DE54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E4E215-494F-2D25-78D0-50983DC99637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Object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A6E91F-2D58-43C3-A83F-0B4079DDE18D}"/>
              </a:ext>
            </a:extLst>
          </p:cNvPr>
          <p:cNvSpPr/>
          <p:nvPr/>
        </p:nvSpPr>
        <p:spPr>
          <a:xfrm>
            <a:off x="794176" y="1534160"/>
            <a:ext cx="4842949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i="1" dirty="0"/>
              <a:t>Tools:-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Python                               -   SSMS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SSIS                                    -  Airflow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Power BI                           - Spark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Azure</a:t>
            </a:r>
          </a:p>
          <a:p>
            <a:endParaRPr lang="en-US" sz="2000" i="1" dirty="0"/>
          </a:p>
          <a:p>
            <a:pPr marL="342900" indent="-342900">
              <a:buFontTx/>
              <a:buChar char="-"/>
            </a:pPr>
            <a:r>
              <a:rPr lang="en-US" sz="2000" i="1" dirty="0"/>
              <a:t>HTML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CSS</a:t>
            </a:r>
          </a:p>
          <a:p>
            <a:pPr marL="342900" indent="-342900">
              <a:buFontTx/>
              <a:buChar char="-"/>
            </a:pPr>
            <a:r>
              <a:rPr lang="en-US" sz="2000" i="1" dirty="0"/>
              <a:t>Java Script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5DCEED-C00D-46B0-5C3C-B5EB894B7F8D}"/>
              </a:ext>
            </a:extLst>
          </p:cNvPr>
          <p:cNvSpPr/>
          <p:nvPr/>
        </p:nvSpPr>
        <p:spPr>
          <a:xfrm>
            <a:off x="8362663" y="24892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3839A-2D14-E01F-2CF3-3651D540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146ED3-BDB6-27ED-2291-7F5C15FCFC30}"/>
              </a:ext>
            </a:extLst>
          </p:cNvPr>
          <p:cNvGrpSpPr/>
          <p:nvPr/>
        </p:nvGrpSpPr>
        <p:grpSpPr>
          <a:xfrm>
            <a:off x="-1033089" y="-3214825"/>
            <a:ext cx="2367340" cy="2428568"/>
            <a:chOff x="4855591" y="253301"/>
            <a:chExt cx="2367340" cy="242856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60D056-4E30-4A1C-F12E-6AC3C00578AD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raphic 5" descr="Lock outline">
              <a:extLst>
                <a:ext uri="{FF2B5EF4-FFF2-40B4-BE49-F238E27FC236}">
                  <a16:creationId xmlns:a16="http://schemas.microsoft.com/office/drawing/2014/main" id="{D9797552-1984-4F2D-CDE7-4562F607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FE36E-E5E1-6110-F7E1-21A56D3A6D93}"/>
              </a:ext>
            </a:extLst>
          </p:cNvPr>
          <p:cNvGrpSpPr/>
          <p:nvPr/>
        </p:nvGrpSpPr>
        <p:grpSpPr>
          <a:xfrm>
            <a:off x="5349303" y="-3942286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798B7EE-A88A-27D1-8041-9D875224106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5B7529F-C9E5-04F8-EB73-CCFCB7D0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1EB50C-0671-F8ED-D19C-68A0C0C09C6E}"/>
              </a:ext>
            </a:extLst>
          </p:cNvPr>
          <p:cNvGrpSpPr/>
          <p:nvPr/>
        </p:nvGrpSpPr>
        <p:grpSpPr>
          <a:xfrm>
            <a:off x="12998901" y="-315359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B7AC8A-6952-DB09-9FAD-5DBADEC4C44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D87FDF4-2F57-A8B4-DB16-522C5904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F529BC-8646-33F5-2975-0C2321E72183}"/>
              </a:ext>
            </a:extLst>
          </p:cNvPr>
          <p:cNvGrpSpPr/>
          <p:nvPr/>
        </p:nvGrpSpPr>
        <p:grpSpPr>
          <a:xfrm>
            <a:off x="13323299" y="1774660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6DECB1-9AAA-2107-1AF5-B051C7C4694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DCC0BAAB-408E-82C8-0833-A9F25D7A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D35725-FEB1-8835-FB24-4397B602E1FB}"/>
              </a:ext>
            </a:extLst>
          </p:cNvPr>
          <p:cNvGrpSpPr/>
          <p:nvPr/>
        </p:nvGrpSpPr>
        <p:grpSpPr>
          <a:xfrm>
            <a:off x="11008330" y="7797010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AE4A0DF-BF34-0C50-E6D3-330D6007589C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5CA1647-D360-38C3-7D4C-DDC2A4AB9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CC4180-E617-FD3D-0D44-6694C0C08D9C}"/>
              </a:ext>
            </a:extLst>
          </p:cNvPr>
          <p:cNvGrpSpPr/>
          <p:nvPr/>
        </p:nvGrpSpPr>
        <p:grpSpPr>
          <a:xfrm>
            <a:off x="4912330" y="820239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404780-B480-3F53-458B-45D597BA692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B9A79248-5CFA-1625-F9BE-E88A0180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E26A68-4CA6-F19B-D7A5-5AED8474956A}"/>
              </a:ext>
            </a:extLst>
          </p:cNvPr>
          <p:cNvSpPr txBox="1"/>
          <p:nvPr/>
        </p:nvSpPr>
        <p:spPr>
          <a:xfrm>
            <a:off x="4244253" y="2768238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5348A7-09DF-60EA-68EC-746A1B6CF8E5}"/>
              </a:ext>
            </a:extLst>
          </p:cNvPr>
          <p:cNvGrpSpPr/>
          <p:nvPr/>
        </p:nvGrpSpPr>
        <p:grpSpPr>
          <a:xfrm>
            <a:off x="-850606" y="822910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2773FE-0454-7AF9-0F4B-C10EFD6AA68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7D0FEBC-6D15-9F41-1BC5-B26A4D2E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BF17C1-7813-4363-084A-243BDE81092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14BA62-3BA0-3C39-2FD0-15589C568A8F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C8D4BC-7434-7E9C-0906-24387802C51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8C757B-332D-9C54-CB07-EDD43D07F800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51" name="Rectangle 50">
              <a:hlinkClick r:id="rId17" action="ppaction://hlinksldjump"/>
              <a:extLst>
                <a:ext uri="{FF2B5EF4-FFF2-40B4-BE49-F238E27FC236}">
                  <a16:creationId xmlns:a16="http://schemas.microsoft.com/office/drawing/2014/main" id="{63D0BDA7-61C9-F12B-C107-023BEF462F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AC846-2C0B-D5AA-49F2-FDB24D62148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61E841-8310-2885-46CA-AE033819ED32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E704DF-4BA7-5B64-8B65-515BCF90C70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D0C2E6-2D1A-AC79-C41B-838714A3A2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980399-6660-941B-012D-8F97B14EED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B2141-4217-52C0-C5DC-D1048AABA68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24C062-463B-D638-AC5D-9F1D2CDDAADA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F3AA595-15B3-04AE-37CC-13FD367D16E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940225-CDEA-E8B1-FC41-454F9441901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169E1D-A883-4CB5-A8A8-FB62A82C300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0861D6-6D1E-A63C-3F84-9FEED8D02F8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AFCE71-810A-EFBA-18D3-C37BE352178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7B01E1-B461-24DB-9CC9-2EBD6D0D91B0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FE16F5-0314-0E68-F7C1-EE1C15015551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5F66C68-12CD-1BB0-FBDB-2FFAA206C5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B4E03D-C49D-5024-7A06-518BBA7C580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A16E869-F523-FB13-E1D0-6A1E281F046F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4AB1E4-03D6-6274-4690-B67D5CACC866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0577EA-7F0C-DFC8-FC1F-F3B1CC76357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3E13D83-0075-9D64-1932-36FF5DE8FFE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98E0947-4E2D-F773-81DB-2D805A60483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88F1E5-BFDB-58A8-883B-9C1316BAA16F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D892676-0E36-7020-F07A-474BD413D0FB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2A3359-93C9-5470-0AA3-53A77A2F963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21615A9-7942-3149-A58D-C7CFA217189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6BA460-65A4-C5E7-0AEF-D9F1C52B9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B526F3-45C0-E0AE-1CB4-0AA7EDBF62D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AB19C8-9EE0-2C40-5D5E-C12BDC7B2BE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7E84434-28AE-CC29-8F3E-3B67E79277D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79F692-E48C-C8DD-08B1-4B2EF1A666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8E30AC-6CC4-3E21-1B9B-1E23F6E18E0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117BFE2-32E1-8E4A-0788-2CDAB410947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F849E1-5D1B-35A5-74D2-C3D2578C7F8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C54CD6-299C-3CF0-A5A5-B0EC9011D6C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B2886C-0DB9-5B5E-10D1-9A92CDA73EB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3B8C7F2-14D3-D7C5-912D-C4C84D05317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BF102D-16B6-306D-F2C8-7052C0DE179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971602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DEDCB-C802-75D8-C247-B5D9A355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A96AC32-9816-CA36-9AED-5A0F75AF6F99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5081D6-A0FA-6D3F-F8A8-D0DDF4F3516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7" name="Graphic 46" descr="Lock outline">
              <a:extLst>
                <a:ext uri="{FF2B5EF4-FFF2-40B4-BE49-F238E27FC236}">
                  <a16:creationId xmlns:a16="http://schemas.microsoft.com/office/drawing/2014/main" id="{14A65FA4-2239-FAC5-CA85-1E3B3F45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24A65D-4E7D-44F5-AD31-483B72010B51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9423D4-C35B-3922-98B5-20DD45275EA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1EAEBC69-0E3F-FE6F-3E17-B61E30A4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C1B9A69-335F-0013-8C01-A79ECCBE7300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819005-9666-FFAA-3125-93A8B11CE392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C600013-34BB-6242-7D0B-8BE94162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15FA8-EF5F-D949-00C5-2131DE83487A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439612-027F-F895-9E56-0FF0B487F32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A72ED-7A65-61AC-C79D-A640EAF4FCA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FF70D5-91AD-648E-1ADB-9314BB5FB24D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9C9C25-CEE6-A091-FB88-CDF9B43A962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11BC38-2C70-6F70-3315-C907C16512F9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E9DD23-1FCF-D4B4-85E6-E747EF9F613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0CF6E45-A7B6-5C56-41EF-F927DB68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89E23B-9276-B383-E4A2-3FC436875A1C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28C846-36BD-66AB-BEF0-EB3DAF7B6E2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861C1685-949D-4F9C-C85A-7E43C108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C9ADCC-BB6D-16A4-9304-50E6A7AF5322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2EFB9F-5CD9-0C2A-29ED-F97A6440AC0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FF6D185-1C54-00C6-5F9A-6096ACD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E4CA3E-6585-FE32-1C14-83CA60F6FE6B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67893-8B19-25BC-724C-869A3615F08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8DE29C-1802-C16F-9294-F6F1AFE82C2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DCD1353-7089-2D56-79AE-31A6130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2E9189-E547-BDFB-9372-B34F547B080C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8B12D3-4EE5-DB12-CFF7-7258DCAC46E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25EA4B-7D6E-24C1-E8B7-4C3C92D3C96C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28030195-6E3D-4EE1-5855-75BD972205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B5ED5F-C84C-BC06-FE73-06EFA553DE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AEF6A3-F471-F5DF-DC5A-C7233119F02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365099-801E-FE1A-13C4-A0A4F7B25D9E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7E310B-C9DB-FBFE-83EC-22FC620A37B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07CC4A-B716-9150-B891-B8209D92EF00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95B030-A5DF-94B4-AACA-E1232286788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ED2B86-0CC2-B7B0-372A-476CC91D3E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09DE2-CC3E-D528-16D8-FE6BABA665A9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75F31-92F3-A404-73E2-77F305F8ECF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96730C-A3AA-9E06-ED38-96BF1333C960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D4D1EF-776E-EBF3-CE8F-1A3979FD30C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5DAE-FC7A-1DA9-AC89-04034661C6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58789A-2B1A-D1D3-0239-B49A44B393D6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8D2963-AC7D-C0E8-846C-B7AE06987CC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348C1D-5A9A-59C7-F8E4-F69662F71B1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687484-6034-18CD-04E5-5F4117ABD90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39BDE9-53B0-C227-C33D-55B579D6D0F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C0C558-F026-0146-BBB0-398D00A62012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F0E037-A995-1D91-9AB7-690AF6E32A6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43D7FE-482D-3CF9-3142-A7C23964D9E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7A844C-85D3-686D-E697-B2BE6EE093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0A08A7-A604-E087-5367-07CF681F30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B6BAB-9899-AFE2-0C90-8EA81CECA6F9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F9941-982B-9B48-E0AC-601CB5900C3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CE063C-6E96-4C3C-8348-C1E95D2F776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8CF633-F47E-27F7-7DF4-6FAA41C559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93615D-0837-DA14-9085-2991080E9E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94B0AB8-1971-C4AE-B3C0-7EA799B491A3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1B1DB4-C1CC-A382-A2FB-922E6763E037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81ED68-CF15-5F9E-72E8-E075B0C42B5D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63DB6F-27E2-2DCE-A140-80619818296A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1881E80-4F6F-952F-8256-E5B19066C3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A5232C-E6DB-7F7C-9795-A1AEAF9705E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34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2BD00-09D0-4112-FBF6-57C5334E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12C7485-5D6B-07E5-5A1B-F29A94E9099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34B2CF-B639-F2E6-4F8B-C35CBED25BA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2A7D57-6001-B747-3EFB-224B534B2E4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0967173-E774-E0E7-4206-0C8B1C562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0AD18A-472D-9968-3B24-77F06E38D71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5DCE16-5642-5408-6A3B-770F6D45DFE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0F40B90B-28E6-1DAC-9238-DE5D4943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F8D43DF-082F-59CC-1B25-A2EB5D55D1EA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E84423-C5D5-5D2B-166A-CEFA997B618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B6EDC94-E4B1-9BC2-8B22-CC95C790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B036C8-5D91-F2C1-6043-9F5624D82DD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D1CD2C9-991A-1554-0B21-8BBE8C9A6C4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94EEC8F-2C37-4583-EC70-D3D2F0E7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D0A8DB6-5561-D67D-397C-E8DD7931789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97A66A-BACA-1915-AFBB-53CB7696357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6773DE0-E4A9-DD76-F7FA-B86516F3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A5084B-CC61-4272-23C5-95CC061BF5D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7ABBC-0471-DEDC-A76F-621CAF9EEB6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CA92E89-42B6-C5CA-AB74-598E2E6472A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88E7759-10C3-5BF9-EEEC-06DF0A462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C28F5-BD92-0808-20FA-D364B0A88564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4737E3-1945-974E-2F75-1CC0542B205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0AD65F-7CA8-EA03-50EA-842428A4D6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7DB0-483B-26B8-0163-B4A0F85181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86866A-1F4B-FECC-6345-58A89564083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2A1DF-DD05-1F45-7F45-CCAFF851957B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9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9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49E4BE-415D-D8C2-189F-FB11B4592356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5F5BD758-92BB-E854-21D6-44B5A596C4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03" y="3114755"/>
            <a:ext cx="3785391" cy="1781105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5323F6C-FFB9-51ED-74BC-2B2F4515CC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4986377"/>
            <a:ext cx="3774305" cy="1781105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5CA194B-CC19-C415-4792-EE4871109B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1321149"/>
            <a:ext cx="3754904" cy="17122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C167449-1B0D-4C24-A6E7-F6A2B6626C00}"/>
              </a:ext>
            </a:extLst>
          </p:cNvPr>
          <p:cNvSpPr txBox="1"/>
          <p:nvPr/>
        </p:nvSpPr>
        <p:spPr>
          <a:xfrm>
            <a:off x="887867" y="652466"/>
            <a:ext cx="6807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B1EEEB-FB8C-3708-1037-6E723EE316D7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C53A75-62E8-243C-41C4-5B25683D462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E1F7D2-31FA-C6AF-6463-35C73D45821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B956648-1408-9DD7-3C5D-7BB6C6AF535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679B79-2493-9222-C997-420A6F4917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8B438D-B123-A4F6-5B1E-A42B09215DF0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969863-61E9-FE1D-D4D6-849F79D7648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7F16F21-DD6A-78D3-2BF0-9EECD3BA1C7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371EA3-BEEE-1EF9-E22C-7A29C44FCDC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0F5658-C916-B385-C383-F077911D0A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CA57C9-EB17-5CC2-3724-9B1FEA3E766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ABD8A3-350D-5DBA-277E-4C27FFA292AC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C628AC-FE36-D886-00B6-5682BD26134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1C5E20-4739-1626-E312-A906A998FB4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619709-B095-7D78-18E1-494A5F2D1B0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6014D3-86A3-B958-5965-1D6FC50AEE2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3FE74B-C1F1-47FF-9482-9CC93DABBCD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32318B-EFC3-600B-1F07-A938239F9FB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968D72-A349-9D50-0E33-FD61A07036A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D554929-AF9D-3ACF-5FEB-7EA65A61AD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19CEE1-D1F1-28C4-4679-8E59194AB14F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4EA726-A330-0779-E309-0FE493998846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558F04-762D-498B-5F90-69549B25307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7EF547-321C-A0B5-FF35-4DAAD371669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C9B5F6E-F313-DCAB-EC8C-A4700E352B3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5D34A61-522C-330B-8BD4-59BEBDC81A5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AB57150-5C0D-67BC-0890-307D2AAE55C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4C0A64-4286-CDE9-8D86-547EAE23320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1BD23C1-0CE9-97E4-D459-A5366C3C51F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E339B1-1C66-B2E4-2CDD-43F3D01076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AE28B1-F06A-B873-E45C-83AE7593308B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A5EDF36-BCE8-B531-F620-AF8595D7EE8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415F3A-F705-E844-4F18-11046AD9D85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8AC309F-E680-8BCB-61D0-D46FBF953DE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CD0CDB9-3FC7-517A-A094-1D7ED7D6B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CB29A0-FBCA-0FFD-A856-11D14B2A5328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25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D889-9084-39FD-3BE7-05E2B9C20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B244D22-EA72-2728-8516-FFEA8D098D0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787038-C29B-34FB-7500-8DABDF00A72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08A0BC-168F-AF08-E050-7C4A8D1081E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250BF18-0763-21A2-FE0F-1815FACD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97491D-3373-E7C8-9250-8482ADCE9A4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8F29CF-F5C0-367D-1FE7-BF6F79B2290E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C46CFAE-F281-F155-4374-5E2A6EEE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E650F6-E757-1366-59B6-452FDB997D4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2CA829-0756-D005-480A-6594BAC5906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B377278-C9A1-4F69-7598-9556E0DA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D7D554-DC86-BAFA-0E3A-27F6A81A9A5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00B358-2D03-379B-3A35-1DF0610C56F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5960ADF4-C188-23A8-1197-349280F5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D8941F-FCB7-07A0-9F6B-9D1161B56D15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15FE96-8ACB-55B2-D928-71413B71ACD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0EF608E-ED5C-D013-0B70-B2AF50D83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FDBAA-B596-DDE6-72F8-E81A405E999E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B5472D-E806-B487-DB13-76D73FAE59B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0FD6C5-4A2D-35EF-A77A-29AE65D8214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B369089-7B19-B48B-5C9E-146F6848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6C36A5-8077-7A1B-5862-B3CDC7D95177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36AB45-B524-6B37-AA09-941EBA1CAC02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933F34-9F90-BE8B-90C4-9AA3A1B3AD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FF37D4-E38C-A665-5AB8-08A4E3E35D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F74683-93B2-51A5-492D-C18123E14B8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D220B-9C31-A07F-5DFA-17A49E0E0B63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E03E91-14D2-40AC-85B1-8E7AD0466C5F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5EC63376-EE03-E615-5E82-FA360E3BC6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45" y="4281252"/>
            <a:ext cx="2393450" cy="1154611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A31D478-8D77-F1CB-A37F-7DAA272CA7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95" y="5578618"/>
            <a:ext cx="2393450" cy="1188864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30B2A118-2137-643C-A998-BC2654C441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9" y="984227"/>
            <a:ext cx="8672224" cy="578325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C2C9B52-228C-1DA3-94C6-56A723CFB483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0FBC17-77C8-9464-0D9F-7D4CAAF3AB6D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13F020-9CA7-D7AC-9FFC-885E415CFBD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000046-F910-1B6A-6F8E-C423E241547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64CC2-CC61-885C-8F5D-C542B471DAD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912445-97A6-F656-55AE-AC3848EDB71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26E5E4-E842-0B9D-EA3E-4A2340D17FDA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A902E4-E71B-A152-3DAE-999E105A89A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934C65-8220-9A24-DA15-4FD0E537FD8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063F26-0A8F-DF54-2E14-9FC9AE48555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E885FB-AD45-74CD-B2CF-4FA43A81837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C0BAA7D-C590-B72E-1716-D13C438B1A6D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70B756-4B3F-1D68-D2B4-7CA1AADDD80F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DB3A84-FD93-A664-1CB5-CB940A52604E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88AF83-A3E2-F3AC-4E73-AFC8567BE0D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A258F9-7832-FE9F-364F-C5C355ECBC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D5834-7B1D-403A-CACA-382843539DDF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B4CEDE-28F2-0F33-8C75-4DE21F8CF5F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29D259B-556B-4EBE-FA84-CC4132F3F6C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A880B46-9DCA-A9D8-7304-4280FC5CAA9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54FDF5-3C99-D5B9-8E3D-7E133FFF618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BA3D4AC-4530-E03C-6272-2F18F6570D1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4C3CB1-CE9C-6E02-2E75-BF35A6D6392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083AE8-C521-6333-8BCC-DCDEBAACAE1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8566B56-24A1-6E8B-760C-51D89CB45D1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C68634-8DAC-D104-C4F4-03865AF281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E4AEDB8-8019-4970-993F-9803D598CB4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6F1F7C-E2D7-318B-6A6F-B178E24AA69C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021410-D932-8469-C588-151D6CAF0E1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D92947-5B63-FD6E-0216-979EB32BEC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E0C6B2E-4543-7B5E-E0AA-10356A205BB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6ADD66-21FC-E3BE-10E7-BC338F00852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BFCF032-AB00-4B95-70E4-51BA7FABF73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0C9D557-799B-ED3C-0141-C50FC6499FF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28556E1-0C33-4A4A-62C2-F24C6065AF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941AB8-3645-735F-3AC2-D8FE768E62E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3585B7C-6662-3404-6B23-C09C305138A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020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C16FC-431B-CCD6-8D0B-551ED6FFD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8C99D9-BC2F-4CF4-0AE0-94754191FD19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290FB2-E21C-A08B-A565-5BF030F05E2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746CB3-61E9-91E9-12D4-6AF26DE3185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EF9CE67-3574-6039-524D-198B85B62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3E598-6201-05D7-97CB-5E041AD9DC6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511126-FDFD-572E-DE95-3F253508BE8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215F66A-1D65-0983-E7BD-8833F64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6FF172-3E45-E8B2-4B0F-D35BF21FD361}"/>
              </a:ext>
            </a:extLst>
          </p:cNvPr>
          <p:cNvGrpSpPr/>
          <p:nvPr/>
        </p:nvGrpSpPr>
        <p:grpSpPr>
          <a:xfrm>
            <a:off x="17154942" y="4247558"/>
            <a:ext cx="3879342" cy="1748774"/>
            <a:chOff x="97321" y="1089126"/>
            <a:chExt cx="3561041" cy="1748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AA4C51-A560-C5A4-7CE8-49DBDAA5289F}"/>
                </a:ext>
              </a:extLst>
            </p:cNvPr>
            <p:cNvSpPr txBox="1"/>
            <p:nvPr/>
          </p:nvSpPr>
          <p:spPr>
            <a:xfrm>
              <a:off x="97321" y="1089126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FB082-DE41-483B-AA51-1C6F5CC611F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DATAORCHESTRATION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88FB4B-C422-96DA-D5DB-102D3163F4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C2D7A7-5455-6AC6-B2C4-13BF880DA87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7889F7-C0A0-341C-DC15-7F7D3235745D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80AFC8-69D8-0EB6-0823-A4A753E47302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4B91000-5E8D-4F11-F029-784FFB6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5BD60E8-F7F7-C80D-D431-CEFC1E42C01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B65597-1EA3-2A62-9AD1-B6A2C21CA1D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54697B4-681B-2E69-E2DB-8C937A4E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07D1B3-BD2A-9F0E-88FC-0C5AE37E24BD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26050-A0B0-C32A-84FE-C572437F63D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B286D99-BC9C-DC1C-E335-CBE68DFB6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5E5E81-550A-5AC6-A306-4A9355D5698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99C1D-E2AE-5961-3A90-39996C4C59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F1019D2-35A2-B296-3E45-A78D4AB12A7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21D4F78-BEFE-8BF6-9A43-40DF7CF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63D2F-D70C-F290-92A1-AC53E05973AB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5609E-3E8B-BA0A-9E3B-470E3909A692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DFA27F-6C57-68E7-321A-CD29DD9EAD6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5A673-26E5-0F87-396B-DF3E6DECFDC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E42185-7D82-02BF-196E-52BE657071D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433D0B-7D21-15EB-FAD5-6867392B2576}"/>
              </a:ext>
            </a:extLst>
          </p:cNvPr>
          <p:cNvGrpSpPr/>
          <p:nvPr/>
        </p:nvGrpSpPr>
        <p:grpSpPr>
          <a:xfrm>
            <a:off x="17368521" y="1947389"/>
            <a:ext cx="3879342" cy="1748774"/>
            <a:chOff x="97321" y="1089126"/>
            <a:chExt cx="3561041" cy="1748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049481-29A0-6478-4857-BBAAD1A661F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F8DA71-59F4-1887-8E81-579FED690EC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F1D395-ED07-7029-04A7-EA9756C07BB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EB85C-D5C4-F98E-3EEA-83C7CF6189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39AB89-7BE3-0377-8A3C-01C099FBAE1B}"/>
              </a:ext>
            </a:extLst>
          </p:cNvPr>
          <p:cNvGrpSpPr/>
          <p:nvPr/>
        </p:nvGrpSpPr>
        <p:grpSpPr>
          <a:xfrm>
            <a:off x="17258839" y="-275872"/>
            <a:ext cx="3879342" cy="1748774"/>
            <a:chOff x="97321" y="1089126"/>
            <a:chExt cx="3561041" cy="1748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8521CC-050E-6654-9C8A-439ACCA7207B}"/>
                </a:ext>
              </a:extLst>
            </p:cNvPr>
            <p:cNvSpPr txBox="1"/>
            <p:nvPr/>
          </p:nvSpPr>
          <p:spPr>
            <a:xfrm>
              <a:off x="97321" y="108912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ar-EG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43CB14-1FE3-1111-673F-0B158C64CCE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A36C8F-A688-EF43-F740-461C7E40715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DFD3C5-5477-5001-65A2-87224DA8BA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E2105E-878F-7FFA-BDF0-41336917A79B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3D1641F-2E20-7991-A7D8-3A6BAC1C67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95" y="5578618"/>
            <a:ext cx="2393450" cy="1188864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726D89F-3B2F-8D33-EC71-D32F186E2E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44" y="1365662"/>
            <a:ext cx="2395399" cy="1154511"/>
          </a:xfrm>
          <a:prstGeom prst="rect">
            <a:avLst/>
          </a:prstGeom>
        </p:spPr>
      </p:pic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22B6A38B-7647-04ED-6ACE-EBDC339699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3" y="1006550"/>
            <a:ext cx="8690629" cy="57609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9AD31D-D41D-959F-702A-3ABBEF78B622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9BEB49-C7D6-918C-13E0-F49C1AE15FD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ABE37A-B7D7-0BA0-AF5A-A31981D3965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FB1101-6019-39D6-6C8F-27AED7F8F36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7AF2211-A3DF-6395-A28C-61238A4B03D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2F0EE50-5CA4-5680-201A-2E1334506230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FFC1CB-7125-2654-D8ED-F849E4B796D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AB7D19-7561-7BB0-14B6-90A04BF0C10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497A5D6-D589-FBA7-A987-564F54A87E2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8B4DEF-279C-2191-6664-FCDB4C22C3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FF63EA-520B-B0C6-AF13-16DC619E1D65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540C480-46C0-9D54-F7B4-EED6244928B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227230-5609-71F1-8FAC-5170DA2E805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62E2019-2344-9F4E-08CC-92A18049F9D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821658-E837-AD44-BA1C-8A1967C888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D9F95D3-9D29-083C-4F27-46081E6BE78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9966E5-817C-CF13-5534-7E651EF5806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4A5A6A-0140-A4E0-9F5A-643FE950210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0DA80F-FE50-CE55-0CAF-CA94430AFC4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2D3189-5B75-FD77-EE01-87524A7FABD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F7B4BFA-C481-769C-82EC-7856E4BE7FF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7380B39-9E89-540B-9B4F-3C25A1F8CC0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9AE475-A10B-160A-EB67-569170E139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11F6B2-56F5-540C-B590-DE69678640E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742C77-D848-BCE9-0428-6D03D08FBB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086B25-FECD-AB3F-66A7-21C82BADF85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1D979D4-8540-1863-9D52-56401210844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BC3105-A4D5-F10B-692B-57F070A39B6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951FC6-3D91-0B7D-8D69-1738EF6F026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7023B07-94F2-F6E3-6BF9-666412DAB0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9F3B5B3-5346-6DED-E9C4-E61194EBBDA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2BE0777-362B-CED2-4990-DD425A01765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0635137-1A1F-6DD5-E33B-742538D67B7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C34D05-94E9-25A2-C491-B86B133ADDC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36721F-8B46-019A-6EA0-79BFA756CF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431EACE-D369-3A5D-9274-FA02EA22524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CA0C-1235-5F7C-BE62-0CCF59377448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6D887-41B9-A90E-4BB7-8064799B4FF0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7882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F3403-39BB-4546-7E2B-09870099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81A3C1-2C14-8D4F-64A4-C7669050D4FC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7B86D2-48D5-A2F7-FCF8-636921FBED6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FD3276-97F7-C535-075C-F346D27F79B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3842670A-1D11-FF9F-EF48-C9BA9796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B12CB-883E-B647-57FE-BC754904A82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FD9D47-38BB-4FD2-96C7-17CD1CAD567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775A549-81A2-0D44-7314-347D6CEB4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FA33EF-8B8D-471C-FA90-39E04491210C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D3C6AA-D527-F87F-323C-6136D59FC20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B42ACD2-AF42-88B1-E8C8-26988696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96A36F-5DAE-732D-23F3-4D25F72B6FDA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6E548DE-8432-27AD-2C06-DADE33DFA27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3309BFE-649B-CBAE-883F-EF593B4B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2105B4-BA7D-D74F-EC31-4023193569A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3E32A3-A59E-9553-1317-A197132354E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4A0FF40-F528-9963-F0B2-A6A9F679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6DD7E4-1B4E-2077-3477-2DE219EAE4DB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3D99A-1932-9308-1306-A78341A64C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1D7E52-8204-961E-2236-E0DAB04249B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F87449F-EBCE-53B4-5CEC-D3CA608C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F8A0CB-8281-2DF5-07A9-B92573CABECC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71AC41-0951-6362-D1B6-674C074EF5D5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BA6EF6-EE71-8844-6710-45D8A5DA1E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66B929-A925-7B23-A0E0-9A816C945B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BC37CD-F35D-1542-6FE1-628EECB9C2B3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F4D85-CF4B-D04D-A76A-BBA071A88E4A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2F4946FE-1877-4E06-AB5D-7B70EF6B63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44" y="1365662"/>
            <a:ext cx="2395399" cy="1154511"/>
          </a:xfrm>
          <a:prstGeom prst="rect">
            <a:avLst/>
          </a:prstGeom>
        </p:spPr>
      </p:pic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76FCE929-6165-9D54-4EC2-E3469A1398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95" y="2763714"/>
            <a:ext cx="2395399" cy="1165042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51058744-F7BD-011E-C11F-2E0AD50667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4" y="1006549"/>
            <a:ext cx="8671227" cy="58047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A1ADAC-85B4-EEB7-BA88-ACAD33AE4EBC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583ACC-0D88-69BE-1307-A296408C0C4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D5AFF0-653E-0F5C-E989-8FA68E7331C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2919DF-3076-DBDB-F438-78D271B16DA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32735-A564-34F0-30EE-34DF0ADAAF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3078F7-237A-2902-2A7B-10F0F1E6FA54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5041F7-0F50-35DD-6C6B-CCF183059D8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47D7A4-00C9-A3BB-4817-FBD163D8B37E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09DB82-036A-A41E-6E9B-6952B922FBD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D063B1-E712-3AE8-4E64-E4CB6D4DA5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F403E7-44DA-F2FD-129D-09C99AA34F1D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398CB3-9902-1FFC-1D55-D5C6EBB0385F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E8E60C-46F9-334D-C61A-FE547CC041F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6B20FB-6EA3-9A19-DE48-3E239F1BDA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3DCF5E-AE70-45B7-543C-B2E021ACE70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5427F91-C637-38F0-BFFB-AC55B11E5FF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47630E8-2583-45D7-4E1E-E38488E2322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20A857C-48C9-1F90-7D5F-352CBF2083D4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050F8E4-8E47-0FD6-9DC3-C8AD5B7F79F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C9E87C2-5A5C-E0A7-169C-25DB69E258A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680F1C-7A78-6A6C-CDB1-A7C40E9E285E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4B3114-19F6-7C46-B472-7E1FF285D8F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D349AF-18BC-15ED-0E0F-F94E0EB1FE8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B824F29-EABD-F17A-4C1A-4D935E20A25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3E33B88-7CBE-8315-3CD1-F0056DCFB5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4901EB8-8963-A6DE-43E3-DE752B991AB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F8158C-A9B1-AF5F-9A36-A129D45BEAC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9FEE477-C9D4-80C0-F9B8-AFFD6C45924E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433F0DF-F74D-CD0A-97AF-1B287D099C8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F3F264-00F4-4559-1A55-78D110AF105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B9E957-F4F3-21C5-6F3E-197426763D84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5B4D590-6785-F42B-5F50-40CFFAD4FAB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DBF7AE4-B8D1-4E1D-B0B2-B4B3C966A4F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5710F1-F396-3EAD-ABCA-F85A535F0CD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47DF2D-58D1-D16A-6CBC-F15155526E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4310FBA-46B3-1DD4-A81A-61574D4389E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AF50E-E704-B500-2C25-2FBA6312FFA3}"/>
              </a:ext>
            </a:extLst>
          </p:cNvPr>
          <p:cNvSpPr txBox="1"/>
          <p:nvPr/>
        </p:nvSpPr>
        <p:spPr>
          <a:xfrm>
            <a:off x="516459" y="88467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CD392-63A5-2227-CAD4-06B46B6A5C27}"/>
              </a:ext>
            </a:extLst>
          </p:cNvPr>
          <p:cNvSpPr txBox="1"/>
          <p:nvPr/>
        </p:nvSpPr>
        <p:spPr>
          <a:xfrm>
            <a:off x="801152" y="486992"/>
            <a:ext cx="68072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9397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37558-1873-0366-132F-BF39F389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0E576D-9BFD-B27D-3167-08365EFB3B8A}"/>
              </a:ext>
            </a:extLst>
          </p:cNvPr>
          <p:cNvGrpSpPr/>
          <p:nvPr/>
        </p:nvGrpSpPr>
        <p:grpSpPr>
          <a:xfrm>
            <a:off x="-1684653" y="-2981619"/>
            <a:ext cx="2367340" cy="2428568"/>
            <a:chOff x="4855591" y="253301"/>
            <a:chExt cx="2367340" cy="24285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7D386-2898-3E47-E166-1836F64CD61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" name="Graphic 13" descr="Lock outline">
              <a:extLst>
                <a:ext uri="{FF2B5EF4-FFF2-40B4-BE49-F238E27FC236}">
                  <a16:creationId xmlns:a16="http://schemas.microsoft.com/office/drawing/2014/main" id="{D6C70184-56BF-8B53-E597-E3BFF521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E32C5A-1215-86BF-AB28-80EBC1A03E4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A8F2D6-662F-DE59-457D-57C3B02F8EC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12E9823E-630E-FDF2-94A9-8520560E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41D0E0-B753-9A44-E9CD-479F52D4C00A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75C2-7EE4-EABD-C55D-2975EA0D5A2F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FE83AA6-BAF3-6B3E-EC4C-6D1601FB3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5586A4-DA61-9708-08AB-4A3861B5E95B}"/>
              </a:ext>
            </a:extLst>
          </p:cNvPr>
          <p:cNvGrpSpPr/>
          <p:nvPr/>
        </p:nvGrpSpPr>
        <p:grpSpPr>
          <a:xfrm>
            <a:off x="17154942" y="4247558"/>
            <a:ext cx="3879342" cy="1748774"/>
            <a:chOff x="97321" y="1089126"/>
            <a:chExt cx="3561041" cy="1748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6C0436-952B-45BF-A3E7-8BCC9DA4DB34}"/>
                </a:ext>
              </a:extLst>
            </p:cNvPr>
            <p:cNvSpPr txBox="1"/>
            <p:nvPr/>
          </p:nvSpPr>
          <p:spPr>
            <a:xfrm>
              <a:off x="97321" y="1089126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331C13-2739-E4A3-6C43-8FE7BD98C43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DATAORCHESTRATION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0D7F19-8A6E-FAA3-D385-6A67A0D6B78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BEA33A-BCC5-3B6E-3D17-671E03CF6EC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71A5A24-BEA4-7A02-5D02-EB79D233516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15A33-5A02-0DC3-EF33-B4CA8192B52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C2F5EB2-8398-CC23-5F33-AEA838AA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8B0080-7F85-51BE-587C-76E7B436AC7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336108-D383-3AC9-D2BE-95DB5BDA7C4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AA08A3A-047A-FBDB-4F71-8558E55F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EC5D2C-7821-B49D-E9C0-FB8EE54A61B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3A97B9-946D-AF7E-A0E6-FCA6608175A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0829B77-C2DD-50DE-2B8C-96506567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F175C-DE79-27DE-5ABD-366410F28CAB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1FC3EE-E84D-F763-E5BD-5C871150DE7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B5B32C-6266-E871-7174-EADE2883045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6EB5908-9ABE-F9AE-E016-0A580070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C60E55-E316-69DC-A872-220E7D64B635}"/>
              </a:ext>
            </a:extLst>
          </p:cNvPr>
          <p:cNvGrpSpPr/>
          <p:nvPr/>
        </p:nvGrpSpPr>
        <p:grpSpPr>
          <a:xfrm>
            <a:off x="104606" y="1120298"/>
            <a:ext cx="11646438" cy="5737702"/>
            <a:chOff x="198004" y="1116107"/>
            <a:chExt cx="2854626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5A7EBA-6808-46F4-213D-C99B0E6F515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C367B1-235C-4227-E398-7AD853B60E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874267-A3A4-404C-0406-DFBF4929A4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BDD468-100B-00A1-5FAA-8400B375864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91CD30-257F-B77D-FD51-1C967171D47F}"/>
              </a:ext>
            </a:extLst>
          </p:cNvPr>
          <p:cNvGrpSpPr/>
          <p:nvPr/>
        </p:nvGrpSpPr>
        <p:grpSpPr>
          <a:xfrm>
            <a:off x="17368521" y="1947389"/>
            <a:ext cx="3879342" cy="1748774"/>
            <a:chOff x="97321" y="1089126"/>
            <a:chExt cx="3561041" cy="1748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8BBB22-2728-8193-F018-04F742649BF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C2B418-E338-1B77-A934-CB4B47123BB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A6EF6C-6ED5-9541-E4C1-729ED488968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B305D5-4083-EF08-7213-F61F220785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1881E5-504C-B787-1A14-E34CF09C8110}"/>
              </a:ext>
            </a:extLst>
          </p:cNvPr>
          <p:cNvGrpSpPr/>
          <p:nvPr/>
        </p:nvGrpSpPr>
        <p:grpSpPr>
          <a:xfrm>
            <a:off x="17258839" y="-275872"/>
            <a:ext cx="3879342" cy="1748774"/>
            <a:chOff x="97321" y="1089126"/>
            <a:chExt cx="3561041" cy="1748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0B4BC8-A1AF-B304-41AE-085E62A7A51A}"/>
                </a:ext>
              </a:extLst>
            </p:cNvPr>
            <p:cNvSpPr txBox="1"/>
            <p:nvPr/>
          </p:nvSpPr>
          <p:spPr>
            <a:xfrm>
              <a:off x="97321" y="108912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ar-EG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5D71C5-50E7-B1B2-38B9-67CE891D6D7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3D0FD0-FE59-851A-4338-CA62E889420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274607-0F63-818F-B73C-A703F460879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C1A893-04F1-2367-66C1-FA440742E51F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9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endParaRPr lang="en-US" sz="9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382CB8-8466-DD77-201F-918AF5EA4528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collected raw transaction data from multiple sources like(Kaggle,..) and imported it</a:t>
            </a:r>
          </a:p>
          <a:p>
            <a:r>
              <a:rPr lang="en-US" dirty="0">
                <a:solidFill>
                  <a:schemeClr val="bg1"/>
                </a:solidFill>
              </a:rPr>
              <a:t>       into Excel for initial exploration.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cleaned the data by handling missing values,</a:t>
            </a:r>
          </a:p>
          <a:p>
            <a:r>
              <a:rPr lang="en-US" dirty="0">
                <a:solidFill>
                  <a:schemeClr val="bg1"/>
                </a:solidFill>
              </a:rPr>
              <a:t>      removing duplicates, and formatting inconsistent</a:t>
            </a:r>
          </a:p>
          <a:p>
            <a:r>
              <a:rPr lang="en-US" dirty="0">
                <a:solidFill>
                  <a:schemeClr val="bg1"/>
                </a:solidFill>
              </a:rPr>
              <a:t>      fields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Python liberaries:-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Pandas                           - NumPy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were used to automate the cleaning process before</a:t>
            </a:r>
          </a:p>
          <a:p>
            <a:r>
              <a:rPr lang="en-US" dirty="0">
                <a:solidFill>
                  <a:schemeClr val="bg1"/>
                </a:solidFill>
              </a:rPr>
              <a:t>       loading the data into the database.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2A12DACE-D59A-DCF2-3B8F-AC8A4C0C08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03" y="3114755"/>
            <a:ext cx="3785391" cy="1781105"/>
          </a:xfrm>
          <a:prstGeom prst="rect">
            <a:avLst/>
          </a:prstGeom>
        </p:spPr>
      </p:pic>
      <p:pic>
        <p:nvPicPr>
          <p:cNvPr id="55" name="Picture 5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427B7D7-391E-E1B8-EA45-CB1782BCA4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4986377"/>
            <a:ext cx="3774305" cy="1781105"/>
          </a:xfrm>
          <a:prstGeom prst="rect">
            <a:avLst/>
          </a:prstGeom>
        </p:spPr>
      </p:pic>
      <p:pic>
        <p:nvPicPr>
          <p:cNvPr id="60" name="Picture 59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EEC42E4-9EF0-47C9-E8EA-BB8C7431BD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0" y="1321149"/>
            <a:ext cx="3754904" cy="17122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8E43415-46E0-8554-0553-557D8FF72051}"/>
              </a:ext>
            </a:extLst>
          </p:cNvPr>
          <p:cNvSpPr txBox="1"/>
          <p:nvPr/>
        </p:nvSpPr>
        <p:spPr>
          <a:xfrm>
            <a:off x="887867" y="652466"/>
            <a:ext cx="68072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r-EG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 COLLECTION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F31BF6-699E-21B9-9DF4-BDA4F64E6284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9455EE-90C1-EB62-3AE8-90CF9029A18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F5805E-DF74-F6B5-D2F6-63299BFA1C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F21139-17E1-B15F-2EB5-53403D96937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431232-E38E-D382-413C-856BC0CC5F4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FEF63D-5550-EDF7-0FC2-63B95991E66F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C714B7-41E8-1778-44F1-03C065A369A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19949D-273A-9CD3-933A-7F48253D91E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C80EB72-7701-AE56-8785-72D5F14ABD2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B1F850-44BF-639E-2298-2CE07DB0AC4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C4B450-A80D-0DB5-E62B-ADAC1C181732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F42576-C003-55C1-5219-4909D8E9CBAD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2F91BE2-1007-AE14-8B00-576981E866D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4536F06-C37D-65B0-415E-B0B72B8311E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072AD7-43C6-3F92-7E4A-2BDF309FD5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8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DDCAF-F25C-DD44-3883-057BEA5B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D7F11-EBBD-73AE-9896-AB4451C35F38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BB38B2-510C-A9A6-72F4-0180812E82E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ACA0A720-C664-B0FF-F1B5-D9C0E362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454299-FABF-DDAF-2AE9-6119A9C4D213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E8F837-51CC-719F-C6A0-A4D3676EA59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99A79DA-A558-8185-5957-93DA8A07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FD5D2C-0B09-90F8-23E6-9241B82AE260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6365AB-5141-B4F5-6D0B-A58125F3142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4DFEB42-E811-7E29-8223-2AF45848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B435-9D1B-627C-92C3-866D4D42556C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F9A2F5-466C-7490-0704-685A7DB6BF55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9A294-A72F-9D0B-4738-766A310E5A1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DCCB2D-5A01-F87D-E906-B400084FF24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FF4DA3-FAAB-C835-D23B-7A31278E009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CED912-0540-A543-85AA-570609A178CE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BA91F7-8F4F-D76E-7434-4163C5148D2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14FC020-D346-10D5-A168-E6CEB6B6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EC4046-BE35-79B3-05CC-F5749B8F4A57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D3D416-7401-2311-8818-11BF05F11C7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74F1994-7305-20B4-C0D2-DF312703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561C74-64E8-2CC7-8921-A877DFBC5814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FC9B1-3AC3-1F1D-8569-D9688515C654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63E6680-894E-18B6-716F-F9B4795F2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51EBE-AFA8-C7DD-776B-53AA86CEC149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9FBE65-CA5B-B675-D86A-8BF7B97B8DC6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2BD52D-5E6F-87C9-9897-4E9A19E8340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0B5432D-BDE6-CBBD-77A0-046B456F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F954AD-F156-2F0C-E838-5D8694E81FE9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94B756-8E75-A80F-468A-DA1E0E90FBC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36DC1C-C32B-8DB5-4DF8-77599C2AC568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69694B8-0D93-FEFE-F5C0-4ACAB8A02D6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CB410-E0DB-EE2A-6023-2DAA761C112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EF0C64-0863-1B15-959D-A4B1FC63282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59308A-C8F9-8B3C-7EFC-8D541AFF1B08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A2EF26-2544-92D1-EF73-0A0B399A300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0100C-C480-139D-91FC-73028B56DB9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EBD336-543A-C712-C0B4-2AA30A6C05A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7A097-4B27-2BAB-81E4-65C836244E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060C37-D462-EE0E-800B-22EF878AB26F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6D3F28-2E0F-DF42-B1D7-A489D4388A6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7FCAF-AD1A-101E-2D74-07205311580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382B06-1165-6A81-D15F-29FB440C5CD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33849-0CFA-935C-D62F-93111F8D296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85DED2-0F7D-8343-6105-4C46AD475773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F1B17A-B958-B6D6-BC0F-23D4DF65176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8072DA-E71B-9870-D6C1-18067A30CAE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7A6A59-13B6-D652-7E6A-B2FEF99B5FC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C4BB13-FE62-0409-C417-687DC80E98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DB7250-DA04-84E3-D33F-88FFC64DBA1F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018EA7-1943-39EF-D5B0-58A8C1A999B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516DE2-6B23-1DEF-C56F-0302934CC8F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CC82CB7-52A6-45DF-8CAB-F289743ABC1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22180E-EDED-24B5-65B5-6154E8132E1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C11250-E8A5-5E5E-9C16-8D4C8D391B0C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B82989-E55A-4AFC-D442-4134707FC90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8E6824-7543-3103-F723-61F5536B00E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CA2CAD-9D27-D7BB-4323-DB5F058ECC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685725-AD91-DA57-85CE-2469CD04C88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B2B7E83-DF06-F3F5-54E6-530F671BEC61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4446F8-83FC-EE43-31E4-9CD6A4F12CC3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4082F3-011D-B025-E8D7-354103FD49B9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691F64-BA70-799D-38BE-535BBECB60FD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4B4BEE-3D05-2062-0E5C-CB535AB7BFD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1CF26C6-5805-528A-BF4A-88A30644D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90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7F04-3A73-ED2E-5EBC-F20C34207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93890A-0526-4658-1D0F-2BC786D27C09}"/>
              </a:ext>
            </a:extLst>
          </p:cNvPr>
          <p:cNvSpPr/>
          <p:nvPr/>
        </p:nvSpPr>
        <p:spPr>
          <a:xfrm>
            <a:off x="-406205" y="-281354"/>
            <a:ext cx="6537960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808A27-9BBF-3D08-D723-A3581A4F45DA}"/>
              </a:ext>
            </a:extLst>
          </p:cNvPr>
          <p:cNvSpPr/>
          <p:nvPr/>
        </p:nvSpPr>
        <p:spPr>
          <a:xfrm>
            <a:off x="8774723" y="-124147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9CAA40-9C45-ED51-1F14-76069DD48C9F}"/>
              </a:ext>
            </a:extLst>
          </p:cNvPr>
          <p:cNvSpPr/>
          <p:nvPr/>
        </p:nvSpPr>
        <p:spPr>
          <a:xfrm>
            <a:off x="-575017" y="-137160"/>
            <a:ext cx="5958840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61D68F-5D2E-5CCA-4BB7-F884918D2345}"/>
              </a:ext>
            </a:extLst>
          </p:cNvPr>
          <p:cNvSpPr/>
          <p:nvPr/>
        </p:nvSpPr>
        <p:spPr>
          <a:xfrm>
            <a:off x="9353843" y="-1522828"/>
            <a:ext cx="8231660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8B7EA-1CA6-D438-CAAC-EC6C7AF0E39A}"/>
              </a:ext>
            </a:extLst>
          </p:cNvPr>
          <p:cNvSpPr txBox="1"/>
          <p:nvPr/>
        </p:nvSpPr>
        <p:spPr>
          <a:xfrm>
            <a:off x="3688080" y="339090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Smart Fraud Detection &amp; Analysis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1B49B6-61CA-6F08-B227-0F7DBDCBE139}"/>
              </a:ext>
            </a:extLst>
          </p:cNvPr>
          <p:cNvSpPr/>
          <p:nvPr/>
        </p:nvSpPr>
        <p:spPr>
          <a:xfrm>
            <a:off x="-5869455" y="-1241474"/>
            <a:ext cx="6914567" cy="13463757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E5643-CD67-8D31-240B-68B2C326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6E269D-3BB0-5279-F59D-875255410131}"/>
              </a:ext>
            </a:extLst>
          </p:cNvPr>
          <p:cNvGrpSpPr/>
          <p:nvPr/>
        </p:nvGrpSpPr>
        <p:grpSpPr>
          <a:xfrm>
            <a:off x="-1662440" y="-2998134"/>
            <a:ext cx="2367340" cy="2428568"/>
            <a:chOff x="4855591" y="253301"/>
            <a:chExt cx="2367340" cy="24285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6F72D3-DD7B-04E0-AC17-AB782040E79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Graphic 19" descr="Lock outline">
              <a:extLst>
                <a:ext uri="{FF2B5EF4-FFF2-40B4-BE49-F238E27FC236}">
                  <a16:creationId xmlns:a16="http://schemas.microsoft.com/office/drawing/2014/main" id="{63C52CD7-C8F1-E7B6-1344-7066BFF88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51895-21C7-19C3-5F48-8FCD3C39EEF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80B558-4DD0-36C2-3A7D-5050C4B4A090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6C9B3D0-66DA-C6F6-D5D6-BBD38912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FCD0F4-0E93-2ECA-FC32-60FCD48F9D90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17D405-92A1-CD81-69E3-77729FAED25E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1E0B261-B284-8DA6-81DB-A5E173B4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0379CF-7F97-595A-49A5-31FB49022E0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040DEF-A950-90E2-1FBB-3CEF2465F72E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0F4ADD9-8668-07F4-2798-327FCC1F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4F6504-7F3F-A2BB-BF63-2AFBF3C804E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EE2CC7-CAF1-1821-1E31-47C8CF6456B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C1E5927-9F3C-D86E-8B64-2669A126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2021F9-771E-F0F3-D95D-DFD76E9C2BC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E0951C-FC27-37BE-51CD-251F7478B71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0594346-5B3C-C58A-AEFE-B04C6351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8FE906-65A1-DBE5-B458-53B5DABE12CE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982D26-9F45-E97A-39AD-1F39951EBC74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69EC0E-2B11-4D0E-E9AE-979F2A51964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6CC876E-4E2D-B983-C713-1D8421FB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85606-300A-342F-7DA2-BBE10BCF4CD8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84A782-F363-48F6-3F3B-6DC03100A3BF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EE55AF-B4D2-919C-AA5D-7861275BDDA4}"/>
                </a:ext>
              </a:extLst>
            </p:cNvPr>
            <p:cNvSpPr txBox="1"/>
            <p:nvPr/>
          </p:nvSpPr>
          <p:spPr>
            <a:xfrm>
              <a:off x="524368" y="1227885"/>
              <a:ext cx="1586916" cy="212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91116D-8A87-1C8E-8E02-0576DFCE82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EE05F-8EAF-0AE7-5F89-EDD3447873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E36CCD-6CE0-C97E-D466-915082A71B07}"/>
              </a:ext>
            </a:extLst>
          </p:cNvPr>
          <p:cNvSpPr txBox="1"/>
          <p:nvPr/>
        </p:nvSpPr>
        <p:spPr>
          <a:xfrm>
            <a:off x="795780" y="6325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E6D7BD-7E81-2369-A4D9-D96C217643ED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B865A7-708E-132E-1EB6-6B02577BEF7E}"/>
              </a:ext>
            </a:extLst>
          </p:cNvPr>
          <p:cNvSpPr txBox="1"/>
          <p:nvPr/>
        </p:nvSpPr>
        <p:spPr>
          <a:xfrm>
            <a:off x="8730616" y="178819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BE4455-7675-989C-19F6-8EB906F7AA40}"/>
              </a:ext>
            </a:extLst>
          </p:cNvPr>
          <p:cNvSpPr txBox="1"/>
          <p:nvPr/>
        </p:nvSpPr>
        <p:spPr>
          <a:xfrm>
            <a:off x="7279838" y="3530577"/>
            <a:ext cx="451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Entity Relationship Diagram 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                     (ERD)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EFB580-4B8D-3102-6DA1-88B6A68D7A8B}"/>
              </a:ext>
            </a:extLst>
          </p:cNvPr>
          <p:cNvSpPr txBox="1"/>
          <p:nvPr/>
        </p:nvSpPr>
        <p:spPr>
          <a:xfrm>
            <a:off x="8722007" y="535000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05509A-AF89-7627-4CFB-BBA659FF13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4" y="847339"/>
            <a:ext cx="4425670" cy="1816128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1926DE0D-A281-2662-089F-F2804FADAA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2865166"/>
            <a:ext cx="4466072" cy="1899945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CF8519F-6C80-77D4-20EF-020B36413B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4936305"/>
            <a:ext cx="4466072" cy="18653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F50733-C2AD-95B1-F82D-C64CFE5F415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403497-538A-D4A8-646F-7169AF91334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D541C9-6564-B521-B879-7D589AA80F3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1E00B-505C-6175-6A9A-CCEB1D7B67A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39A869-5FAB-50BA-753A-89B76D1E1E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C14801-35F6-006E-EE9E-BED1F99D25F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2C2CA-7AC7-763F-6E7E-08450C1A62E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754D35-4AFA-E207-BD62-04968266FC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B37808-D20A-D61B-C9DC-4C7001D9E8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23532B-67D9-4EA7-A91A-84322F6E7D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35BA38-C68E-A3F0-474C-465955927A5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17A2790-7A75-B86C-96C5-6577C13C099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4A9FD4-A3E5-C0C2-BE5F-F2DAF260D8A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84B8E1-315B-A467-6E06-39095BF060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F0AAC97-ED46-B7BB-A1DC-15B8B9DE265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817D05-BBF6-7DF2-6F91-3CAD34332352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CB1071-B079-3B08-4AEB-946F9B50C02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3C0B2-F129-3208-983D-3AE156FA711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51D3C2F-6A39-0EEA-A318-7B99AB957CE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45D1FD-D69A-9A15-69B8-20339FE51C6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3A95E83-E67A-0DC4-BDB2-C4C1591FCC6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2169AF9-A688-388A-920E-729439878150}"/>
              </a:ext>
            </a:extLst>
          </p:cNvPr>
          <p:cNvGrpSpPr/>
          <p:nvPr/>
        </p:nvGrpSpPr>
        <p:grpSpPr>
          <a:xfrm>
            <a:off x="-4762166" y="695604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F7A439-95CE-649D-A371-9EEF9BE1318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3E98D6-CC48-FC1C-83E4-AC541FBCCDED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9890F606-C2F5-12FB-7E01-631A715478E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111ECE-635C-AF14-D7A7-3DA662543C0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2A8716-032C-4B28-E4C8-F518F351DC88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03B14EA-132F-F112-EF76-0C1728AC5A7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22FCB34-B5FA-D16F-97CE-51E72F38DD4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9622FAB-EE4F-D0BC-CEA5-47D503146D0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47AD1E3-8A19-EE1E-BD72-B8E3F5D83FE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1425186-84A2-A198-514F-4D2452556F58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53AFAA-6F4E-59E4-9477-051EA5B62583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72A49EC-DAC4-C0DB-78D9-76AEE3D9F98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4A14818-A7FA-1808-FAF4-F6FAFCB70E4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EFA62A4-7335-C350-B678-6F379B8BEF5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20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3515C-18DB-EE0A-77BE-0F9F6FCA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8631F9-9CEC-5EC9-D33B-EF529B34F24F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41424-EF73-B3B7-715E-A038E349122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69A778-87C8-52E9-7F44-365A930CE3D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39B133FB-4BE0-9A1A-445A-DA28D763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BDD08E-144D-2E11-9802-2AD073D885DB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18B7AC-24DB-1B3B-36CF-FACBBA2ABD3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914A5848-EB68-669F-30E3-07CC4134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F3CD3A-98A3-4B8F-7B33-54254D736D4A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838E4E-14DB-B7EF-B5BB-9A8D27D61F4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850BA561-D249-C144-5531-2F2F093C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760DF0-0992-47D2-AFF2-5EBE1ECCDC8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9FA17E-D100-7B19-16CC-CC52CD15503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47229E3-0543-57A1-886A-1F55207BF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9117B0-3628-3C66-7307-F77B25102322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6692A60-B1AB-0652-89B2-8B09D07A369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0BBDA3F-D59E-E638-CD20-BD7999E3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AF8FA6-AECA-41E6-082A-896753A498C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8A32B4-6B1E-F9FF-34AF-E6F1071AADF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1C0EF8-3DFF-4283-B0CD-B7DCC5171EB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FA02D8D-7902-37FE-D72D-BCA199BE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B7A3D-36D1-D132-C892-7DC7EEDBC529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21B43D-3914-A268-A08B-F8D61165DF9C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E313E-6A1F-6384-09CA-182295FA433D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6D097B-A10F-5650-2539-71034BEF042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F13DB-32FD-B9B1-F479-D408692D071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F939110-568B-F76C-B6BC-F98F74F40B21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F95F16-49E5-E4EC-5DFB-7C3B2E676772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FEE003-39C7-93EA-163E-EA40A1CDA209}"/>
              </a:ext>
            </a:extLst>
          </p:cNvPr>
          <p:cNvSpPr txBox="1"/>
          <p:nvPr/>
        </p:nvSpPr>
        <p:spPr>
          <a:xfrm>
            <a:off x="9794368" y="1377389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6DE89-A502-0F4E-37E0-60871464AE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762821"/>
            <a:ext cx="9235188" cy="6095180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F1A75469-0977-7745-F3B7-202B7E4F5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4653052"/>
            <a:ext cx="2258094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A70BB48-3BDA-9F12-49A9-EEB7F0EF4A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2" y="5907466"/>
            <a:ext cx="2274288" cy="8568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6D4B88-B43F-0EE7-1D8D-97A287BF4429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DB5D6B-D8A3-C5FF-1B1B-C6992DC2008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E3820C-FC9F-6A97-3A30-1D0C0A1B1A2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BCA18-AC90-3EBE-1802-EC08808D68DE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3CF9A-4EF5-2BAC-FCF7-3B225B275CA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76EA2-04C7-BA90-460B-48102B860A4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B5152B-0B54-315D-FB22-6F1B1ED42E9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5D6481-6BC9-A2D2-4BC5-F206721375E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9E1372E-AFB1-3886-2BCB-BF2C898590F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34FB29-039E-9658-1967-1F3C9328F4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BB5278-05D2-EA4B-B43F-A64D28CFFF2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3D500-8134-436D-7037-5DC4B78B101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244A60-B6FF-EEA6-2522-657DAD258F0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2293C4-D977-B00F-809E-89D2F9A5BA6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C8462D-3F80-695F-C6BD-5E53F1A17E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CDF0D5B-B8AC-0802-F731-DD8A7D24BA6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E6EE65-CD00-C34B-ADFD-4889BCB3509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4A9625-C552-5202-5D47-1CCC991DEA5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B0B586-0887-59DF-B23C-9934E3D7399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93CBD0-2FF3-EAC5-7F19-A32617D2526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A2A4186-BB2A-0EB6-7F34-5CD359374D5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B4F06F-34C4-B1A2-3F4A-031EABCAD059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AE16AB-E1F7-4E38-2EEF-0A1B8ACB574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417BA54-ECCF-F4D4-8480-A1EDCB11C13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0" action="ppaction://hlinksldjump"/>
              <a:extLst>
                <a:ext uri="{FF2B5EF4-FFF2-40B4-BE49-F238E27FC236}">
                  <a16:creationId xmlns:a16="http://schemas.microsoft.com/office/drawing/2014/main" id="{53A2D3AF-8F51-BD76-FC73-F8290803A1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40EB87-34F8-2C22-338C-AD4B5F35160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578BBFF-327C-1811-EFDE-5611051197CE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48A2E6-731B-7891-3953-2434D04C8E8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1635EC-DA27-1A24-E6B9-66030C713A54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654AF8-61B9-8D46-B364-DA76234C972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2E5EC9-C6DF-0446-11AC-426B2AF995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6800AB-A3A7-1E86-900C-2F28FEBFCB2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573524-FF9F-F38B-849F-7E9630416C1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3D5E9B-3F8E-4870-7B85-49F5D5B4338E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7C0DB8-8E54-11E7-3460-D54890578D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C792DDF-97FF-0AD3-E3DE-CD12D20ADA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9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1FBB0-9638-6D50-7456-2DC4CB37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13A72E-3EA1-06C0-10D9-1877E98F9AB8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54A992-DEBF-E2DB-6DDE-195BEF3C3EFD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2CCBBE9-8301-9215-8CFC-E2E038EC7EE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60D2F04-4A71-909B-9693-639C2DFC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7C9F87-7056-0BB1-C1B3-BAAEEBC598BE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DC779C-E234-A4B3-0FE2-5DD0C91B53C6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8DC81BF-8177-D0BE-98EC-3CA314CEE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4AB8184-56B2-02CF-6602-1224DBE6B06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0CE63C-9D5E-BE57-1DB9-EDEB4D82637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322B364-FECB-11F8-1696-00E7A228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B0C168-EB73-35BB-C8A8-2315991567D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BACC38-572A-74C5-8D14-3D071399D33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5E5B512-6453-771C-20DE-A4E922C9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BDFB1F-766C-95FD-478D-F0D8BE930CA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236BA8-5B75-D41E-3B3B-AA8CBE2040AD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5A3C8E2-6D62-4247-01E4-C90706E9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653C77-AD5A-87C5-7D39-FCD06849B3D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4EFDBD-1DD2-4CB3-29E8-3F4BA3D5D586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F47C06-35A8-0415-FDDB-9811576D19A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7C873C0-ECB2-5EF6-F0A2-64653730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17463-BE74-4813-C930-DEE7D66C53FD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D209F-81B9-6D5B-C18F-08BA2012569B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9CC2B9-5B77-F87A-E101-40C1DE029FFA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4C65B2-679F-E84A-7DEE-1B24678C7A5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785B6-F643-71EF-CA65-21D23D9330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E23D58-9653-D64C-54A8-C8096A446F9B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644B8-71D5-13EA-B8D1-FFC4C1180466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161C9-842E-BFFA-B2CA-ECB552B3F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270413"/>
            <a:ext cx="2274289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47A159A-43E5-A6F8-4395-8258CD6B8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2" y="5907466"/>
            <a:ext cx="2274288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351CD3F6-2955-CA9D-D7C9-8D04C8591F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" y="799862"/>
            <a:ext cx="9333274" cy="6058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6A42C-954C-1863-CF11-38E317B32377}"/>
              </a:ext>
            </a:extLst>
          </p:cNvPr>
          <p:cNvSpPr txBox="1"/>
          <p:nvPr/>
        </p:nvSpPr>
        <p:spPr>
          <a:xfrm>
            <a:off x="9512291" y="2509111"/>
            <a:ext cx="26797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Entity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Relationship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Diagram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(ERD)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E4F18B-C877-4F61-D309-BF28DD2F25D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EBA512-FCF6-E860-1C42-8E101A0EBF58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F65E4-8C06-2F8D-7C2B-D07479E8C127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7645A-1D91-9DF9-2832-B1BB079C1F31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2EB617-E4C4-8F4A-1772-E62889484D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518D6-30A0-CB6F-2DC2-4C23EB3D4122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5670E7-7023-28BC-E8D3-B24DF3C1E6E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1E360B-573F-691B-9F02-928CBE18B4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121E4E-4205-CDB0-559F-2456DA26F46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41C95F-554C-0DED-000C-8113DF19121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19E1C38-A104-5449-CC72-B1BC9A15DAE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97B6C-AF87-D68A-81A4-84F5F60F86D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A0B03B-FD00-B6B1-E38C-2D6A4D162E1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CED51B9-A911-8729-2FD2-FDBFE6204F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93EBCD-6376-F020-ABD1-050739B60E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391FBF-8D60-738A-7BE5-8C6C93CC52F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94033C-5A60-F294-EF39-7C82BB6D764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A9DF0F5-85EC-5749-FB09-933E3963E81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728D9F-1716-2F67-EF40-FD8E706F8FF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D2D04A-530B-A948-4C97-2B4A7FA655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7FAE599-0E75-C41F-59D2-431DA2AC2A9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7E2670-E835-4C9A-37FC-10CF2D2B808E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93A740-B432-F8ED-10F7-88ED4A31E83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BF323E-240D-D86F-6822-8F310EAA298E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0" action="ppaction://hlinksldjump"/>
              <a:extLst>
                <a:ext uri="{FF2B5EF4-FFF2-40B4-BE49-F238E27FC236}">
                  <a16:creationId xmlns:a16="http://schemas.microsoft.com/office/drawing/2014/main" id="{1BF72DB2-7598-4EF4-BE77-E3089163E0B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DE99776-F310-1BBF-D1F9-0EECBFA7A3B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9F8511F-9552-D5D7-D8EF-26B62F6BC37D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27E0CD-DAB3-7D43-DBBF-29F73F8D6B3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BF249B-EBFC-C0CB-2F9E-3C8994AE184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0E81BC-8B26-FF21-2DC0-B8D5502ACB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2E415F-E423-9482-503F-99A656DCAB3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42D3664-EC8A-F900-045E-4888343FA11C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D009108-5685-21A3-45EF-0E004B87D350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9751938-B03D-A151-F97C-CD9A6E35BADF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2D941AE-ECE9-717B-DA40-77F3C2F9E09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C86AAF-03E7-3F4C-EB95-1DD326E9D45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7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A0770-9903-141E-83F4-55220FC3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26CEE2-8A9F-A38D-A517-11FDE6D2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6" y="757498"/>
            <a:ext cx="9333273" cy="603615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CD68E0-13DC-17A5-013D-CAC045794103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F13D8-4B8E-8D06-0398-F9EB73EDF710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C45FC1-20C4-FE8F-3E2D-0D6B2FCCD40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9337E12-04F7-BFBA-82E9-1E05D06F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86EC7F-E6F9-D6F0-A89F-CB328693457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E4D353F-4EB6-0BB5-D736-302B6D199B7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6F5BB45-C89F-E565-C947-00CAF439E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6CC22D-AFD2-EF81-BA77-F69EB2ECE1F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BD082-B180-7752-419F-319AA5A3026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5C6308D-E396-DF73-5FC6-B02386E02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4D1C0B-A2D7-BB08-F6C1-14C24A2662C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E48AEA-BAF1-C250-D210-F8411AB6768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3AAB83F-8CEF-2051-FDF6-7CD71C3C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913794-4817-D2A7-4E38-1B167B4A3A6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6778-EFC6-E096-ABB4-DC50BD9D4E6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B0342EE-5BEB-7D25-1C08-515102DA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710978-05AF-5253-196A-06017E5068A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BC883-1EC4-2F3B-974C-BBD37A3C645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77DA4A9-2862-FAD2-9B40-A8855D3E7B6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6B6381B-3620-96E7-D96C-821CC8BD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76F688-D1E2-5655-9DD6-87442EF22FAE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641A9D-0B98-D3DF-C42E-2FEBCC37A0B3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6659D2-83B3-89E3-72EF-38F8A1CD0F60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FD68C-FD65-0F5D-80B2-7B3E09E2ED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80A7C4-E14F-ECB3-8E60-585C83A43C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AFCFBEA-BDA6-FE55-A863-41F732AB4577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468384-AC39-647A-A3C1-5ABEF4DC4E5B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4E6083-8FAF-4B1C-93B3-40F1550D31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270413"/>
            <a:ext cx="2274289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4C083E29-5B25-B6BF-C484-A0C5340297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0" y="2335727"/>
            <a:ext cx="2274290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8112228-FC8E-2BD4-AB7C-32C68CA7D0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4" y="762820"/>
            <a:ext cx="9333273" cy="603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50483-EBEE-BB84-BC6E-BA38B849796A}"/>
              </a:ext>
            </a:extLst>
          </p:cNvPr>
          <p:cNvSpPr txBox="1"/>
          <p:nvPr/>
        </p:nvSpPr>
        <p:spPr>
          <a:xfrm>
            <a:off x="9926277" y="4954975"/>
            <a:ext cx="2090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311D0-58B3-C5EF-4BF8-DCBBB60B4083}"/>
              </a:ext>
            </a:extLst>
          </p:cNvPr>
          <p:cNvSpPr txBox="1"/>
          <p:nvPr/>
        </p:nvSpPr>
        <p:spPr>
          <a:xfrm>
            <a:off x="1220875" y="3648780"/>
            <a:ext cx="1335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SCHEMA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A1090-C39E-E8E8-BF56-46C0E813551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038499-CAD8-F2D2-EF91-750EBF999875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DD5BB-8C76-69B8-4273-B70D647ABAF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8AC910-B504-7D01-6635-5A1F2BA69627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82DEC-C64B-076A-6DC8-AF3CC937538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E38AF4-8B05-FDAD-1061-8A1A8A7302BC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95E3C-095E-B962-5C57-0DA5E85562F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02E334-CD18-D3E9-9CD2-1E45FD2C4CA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6E7F539-9C63-D2F6-64C0-5B4DFD80914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10F017-1FC4-9EE4-61DA-CB7AC04563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4310F8-CBD3-8AB1-9460-659F939036A2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C8A918-4405-EC6B-7543-0B3D87A6859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6E5FA2-372A-B21E-A58E-17FD612A075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F447384-6630-5A23-CAF1-B41703F834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0414F-6C88-BFFF-5522-61DF0EFA01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9331B37-B614-D07B-1439-3CE44E8F03D8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F3617B-F788-CFBD-783C-3A481FEA722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8E2857-2877-0236-760D-F2890832955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6C8A56-0D84-11B1-7D1C-C6025139BA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F1DC9-CA8C-0331-BAE1-676C598A33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88C436A-94CB-3BA5-19FB-CAFE4BCFE20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5EABDCD-4860-CA5E-258F-15D5F939857B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021E3E-7AC1-E65F-3B98-FB7173F0205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F0135B-8445-40C0-B0F0-CEDBDAA8BEA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ECA0926F-2F8D-1751-7C70-8D77D58A109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C79E90-F089-ADCE-C977-EC3606C502A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682350-3C74-C508-2CCD-F2F1D84110F2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F104F4-B61C-5A1F-5D19-2CA31D1A5B7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F26C4D-3CF2-FD70-CA11-53648B7D500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0308BC-F6F7-6189-CA99-9EFABF58F51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AEDC869-E223-CC40-73F7-86CF61F47D8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A82F1F-E509-F371-0D9F-18B7B02A05EB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7D28987-672C-EA46-67D4-0CBADE127212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5DF1DA-6DBC-4D0A-D68A-4CC48AADCD7C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8D5624C-51B1-A6A4-9BE2-9795710920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A459C8-75EC-0B74-13F4-02F64592A9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E5A64-39F9-898E-4B6A-114A8497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4308F15-7D5E-80EB-77B4-984957006850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88A552-EC78-E296-551F-99D282851457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920912-4156-BA77-0785-915F49D1B93C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F60B300-59D2-BE63-DFD6-400F3890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A7D1C3-0AF6-3129-8F34-54121E1B252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D40D11-56C8-41EB-B299-90B468685AC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7BBFCCC-014F-113D-F2BF-6E1B5EB7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24BD7A-6A00-F0CF-2D86-ED7F3E0AE88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7DA2C7C-0552-8222-62A4-C48323A7943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151B615B-8360-B9BF-857D-E614BD2D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A23B94-B6BC-DAE2-1F1C-17365215456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BF7C4E9-DDC6-5224-B198-7C13DBC0EEE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A409E0B-BE36-84D2-3121-72EF4F34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5A0205-1F3F-1F36-1171-703FCB94FBE6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DB892D-BF7A-25F0-1C18-FEE45AFC0BF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B39F8DD-5522-22CE-F2B9-3D7654C5F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2F71B9-5BED-19D8-3542-EFCE4FAE490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C48994-F5C4-C704-F69C-02C5F9FEC29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A00859-B982-A484-963B-8FD105D760A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B1D0282-7515-673E-2000-389F609AD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C0976E-371C-FD20-2C4F-A0FF67D599AF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C82AAA-3B2D-1BC7-B996-462ABB76918D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34CE07-8F4C-A2FB-FDEC-51564337B486}"/>
                </a:ext>
              </a:extLst>
            </p:cNvPr>
            <p:cNvSpPr txBox="1"/>
            <p:nvPr/>
          </p:nvSpPr>
          <p:spPr>
            <a:xfrm>
              <a:off x="507442" y="1184656"/>
              <a:ext cx="1586916" cy="102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A15585-9B05-B17D-3C4D-A92ABC19C76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36891E-7D56-03F6-761C-B4516171931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44ACB9-03F7-85E5-BD75-08D2585BF60E}"/>
              </a:ext>
            </a:extLst>
          </p:cNvPr>
          <p:cNvSpPr txBox="1"/>
          <p:nvPr/>
        </p:nvSpPr>
        <p:spPr>
          <a:xfrm>
            <a:off x="795780" y="6325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D25902-EFAB-2E74-D14C-73115A9BF06A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72253E-E6C9-043B-9B88-EC6D5E8E03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1" y="1328110"/>
            <a:ext cx="2274289" cy="856881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690A0279-1B9A-BC65-0324-003491EB9F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0" y="2335727"/>
            <a:ext cx="2274290" cy="856881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6978199-F901-8EF5-15D1-4D6C4A9E254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35" y="4976539"/>
            <a:ext cx="2274290" cy="835409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AE039-66EA-5D3E-1DDD-A1BD195220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2" y="813712"/>
            <a:ext cx="9333273" cy="60361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303D09-E7C4-AE0B-4A67-B352260EC83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CE7DB7-E4AF-9D21-3F23-90CCEEC4243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21ECB9-F152-F704-0670-A3AAC507B69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05C674-D46A-5E0B-A831-775405286247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10DD7-9A96-2FC8-E8F9-8730556BF35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9A465-AA24-B167-E987-61E561675E7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9B5197-1B50-E1F3-E331-8BCDD03807F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936139-F6E5-DEF5-15F2-7978E81EFE6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D0ED383-319E-9F9D-85AE-E0797D0EE3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F557E3-8E2E-A1A0-CF0F-A458F781D8B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62B7A9-C448-C37A-D513-2C4FAB1C5E5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69A1F0D-3411-6C75-143B-9B88AD95EA5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92CC6D-145D-1F6C-44CE-64690995CD6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E1CE938-BBCD-93C6-FF74-D38947C3F2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68C2F82-C5FD-A6E2-0B55-029402E64D5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767448-1536-808F-BB8F-DC18617060B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274D368-1805-E55D-B283-8A7B403022C1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206E71-F262-E2D9-55D4-2D8310938B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E22A67E-67DA-D7AE-6E50-BE0CB3B0149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18771E-8740-23DE-73E6-225FCC0449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A8A4A0A-B300-E5A8-8F4F-DF68AC371EE1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606646-E496-11BE-C21B-198F237CF1A1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331C02-ADCF-90E1-E62E-ECC2377685B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63B2F9-552A-FB3A-5F6E-92A781891B7B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2" name="Rectangle 81">
              <a:hlinkClick r:id="rId22" action="ppaction://hlinksldjump"/>
              <a:extLst>
                <a:ext uri="{FF2B5EF4-FFF2-40B4-BE49-F238E27FC236}">
                  <a16:creationId xmlns:a16="http://schemas.microsoft.com/office/drawing/2014/main" id="{1422E672-0054-A0BE-4352-97EA4ADDCEB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5BE5B69-00A0-1AB2-AAE8-3BFEFC8A4A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2DEC66C-0E14-25B5-71EE-8CCA41C31A1C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1E6AACA-1266-A5D5-2DE8-FA9329DE022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7BA3296-B055-5EC1-C0F5-57EAA316A3D0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CBC323C-50B1-B39D-1A3A-BCDD82DA2EC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BB4EDB4-0E83-F889-50EE-FE5E06B3470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220E01-774E-E1CD-1783-771D52E0A2A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229EB29-DD39-3739-511E-B8610AB8B2F8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3C15FA-9DE4-9EEE-1365-7B0601CDF51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A7FEC1-AC5D-83EB-EBFF-1B5D4CAC1D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F7EB97-4406-04C0-B6C6-11D52415C65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4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F2588-61FA-C59A-EAF6-1C64E24B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D4AB5-29D5-3B5C-9238-182C8BA20C7D}"/>
              </a:ext>
            </a:extLst>
          </p:cNvPr>
          <p:cNvGrpSpPr/>
          <p:nvPr/>
        </p:nvGrpSpPr>
        <p:grpSpPr>
          <a:xfrm>
            <a:off x="-1662440" y="-2998431"/>
            <a:ext cx="2367340" cy="2428568"/>
            <a:chOff x="4855591" y="253301"/>
            <a:chExt cx="2367340" cy="24285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E4985C-54E8-E629-D2A8-4278808BD39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" name="Graphic 19" descr="Lock outline">
              <a:extLst>
                <a:ext uri="{FF2B5EF4-FFF2-40B4-BE49-F238E27FC236}">
                  <a16:creationId xmlns:a16="http://schemas.microsoft.com/office/drawing/2014/main" id="{6253159E-8FA0-5235-2C08-E3D455B5F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F358EC-64B5-345F-0677-DCA040EB334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A742B-79F0-99DC-AB33-6D4280E6926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7C483BCD-AC5E-7276-27FD-669C9196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E9CF68-538C-C04E-005D-374EDA46B1D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91608E-4CD1-3AEE-372B-4FFF5A8E266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D480D7C-1ED2-7263-BDAC-BCE994C5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047646-6119-0652-C827-D23B3478724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880401-A09F-F18B-008B-71C6C273292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0AE7B4B-E805-3B5A-7FFE-48ED739FA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A78EAE-5C40-D40F-A1A9-1300A8391B18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B8DD49-F287-D2D2-0ED6-7B801320423A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467E93B-C698-8840-A2B3-73342394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89D14D-1A35-CA98-C040-BD932606CD62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6FD7FA-E65D-02AA-5F4E-5EF6435EDFA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B168262-CD2B-CE43-BC30-F8B0856EE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234FE3-8489-2962-7ED4-55D574DF36B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E19A19-7F45-EEBF-D6B5-63A87394ACA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EC225D-0273-860E-9FAA-1538D2FC4A1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C568BC5-E7CA-19EC-DBAF-477E5492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1962-2EA7-FA13-3D1D-0272EF45EB46}"/>
              </a:ext>
            </a:extLst>
          </p:cNvPr>
          <p:cNvGrpSpPr/>
          <p:nvPr/>
        </p:nvGrpSpPr>
        <p:grpSpPr>
          <a:xfrm>
            <a:off x="0" y="133418"/>
            <a:ext cx="11530281" cy="6724582"/>
            <a:chOff x="198004" y="1116107"/>
            <a:chExt cx="2854626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A5021A-FE15-69F6-1835-0DEB42CA25A2}"/>
                </a:ext>
              </a:extLst>
            </p:cNvPr>
            <p:cNvSpPr txBox="1"/>
            <p:nvPr/>
          </p:nvSpPr>
          <p:spPr>
            <a:xfrm>
              <a:off x="2624558" y="1116107"/>
              <a:ext cx="49969" cy="26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42024-E0AD-407C-0067-25CE0B11BFAC}"/>
                </a:ext>
              </a:extLst>
            </p:cNvPr>
            <p:cNvSpPr txBox="1"/>
            <p:nvPr/>
          </p:nvSpPr>
          <p:spPr>
            <a:xfrm>
              <a:off x="524368" y="1227885"/>
              <a:ext cx="1586916" cy="212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80B2DE-0662-1227-1E7C-FA7310A4059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A3CBE4-7679-B94A-50EC-1A266ED60B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6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A61DD64-26F5-6260-EB8C-A8E7388CF7E4}"/>
              </a:ext>
            </a:extLst>
          </p:cNvPr>
          <p:cNvSpPr txBox="1"/>
          <p:nvPr/>
        </p:nvSpPr>
        <p:spPr>
          <a:xfrm>
            <a:off x="795780" y="6325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6AED70-C47A-062C-BF7A-FAF8CB5DF549}"/>
              </a:ext>
            </a:extLst>
          </p:cNvPr>
          <p:cNvSpPr txBox="1"/>
          <p:nvPr/>
        </p:nvSpPr>
        <p:spPr>
          <a:xfrm>
            <a:off x="266947" y="1526951"/>
            <a:ext cx="56055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designed the database schema to organize the cleaned data efficiently.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We created an Entity Relationship Diagram (ERD) to</a:t>
            </a:r>
          </a:p>
          <a:p>
            <a:r>
              <a:rPr lang="en-US" dirty="0">
                <a:solidFill>
                  <a:schemeClr val="bg1"/>
                </a:solidFill>
              </a:rPr>
              <a:t>      define relationships between tables such as</a:t>
            </a:r>
          </a:p>
          <a:p>
            <a:r>
              <a:rPr lang="en-US" dirty="0">
                <a:solidFill>
                  <a:schemeClr val="bg1"/>
                </a:solidFill>
              </a:rPr>
              <a:t>      customers, transactions, and accounts.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The database was implemented using SQL Server</a:t>
            </a:r>
          </a:p>
          <a:p>
            <a:r>
              <a:rPr lang="en-US" dirty="0">
                <a:solidFill>
                  <a:schemeClr val="bg1"/>
                </a:solidFill>
              </a:rPr>
              <a:t>     Management Studio (SSMS) to ensure structured</a:t>
            </a:r>
          </a:p>
          <a:p>
            <a:r>
              <a:rPr lang="en-US" dirty="0">
                <a:solidFill>
                  <a:schemeClr val="bg1"/>
                </a:solidFill>
              </a:rPr>
              <a:t>     and reliable data storage.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- Drawio (Design ERD, Mapping)</a:t>
            </a:r>
          </a:p>
          <a:p>
            <a:r>
              <a:rPr lang="en-US" dirty="0">
                <a:solidFill>
                  <a:schemeClr val="bg1"/>
                </a:solidFill>
              </a:rPr>
              <a:t>        - SSMS (Create Database)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-  This design helped ensure data integrity and</a:t>
            </a:r>
          </a:p>
          <a:p>
            <a:r>
              <a:rPr lang="en-US" dirty="0">
                <a:solidFill>
                  <a:schemeClr val="bg1"/>
                </a:solidFill>
              </a:rPr>
              <a:t>      supported the data warehouse development.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C1E07C-FCDA-0944-26BC-A3898A298B5C}"/>
              </a:ext>
            </a:extLst>
          </p:cNvPr>
          <p:cNvSpPr txBox="1"/>
          <p:nvPr/>
        </p:nvSpPr>
        <p:spPr>
          <a:xfrm>
            <a:off x="8730616" y="178819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F35B20-B33E-4ADC-307D-A263FA8C81B2}"/>
              </a:ext>
            </a:extLst>
          </p:cNvPr>
          <p:cNvSpPr txBox="1"/>
          <p:nvPr/>
        </p:nvSpPr>
        <p:spPr>
          <a:xfrm>
            <a:off x="7279838" y="3530577"/>
            <a:ext cx="4517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Entity Relationship Diagram 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                     (ERD)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64CCA9-1492-07F0-28E9-F140269FDAC2}"/>
              </a:ext>
            </a:extLst>
          </p:cNvPr>
          <p:cNvSpPr txBox="1"/>
          <p:nvPr/>
        </p:nvSpPr>
        <p:spPr>
          <a:xfrm>
            <a:off x="8722007" y="535000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pic>
        <p:nvPicPr>
          <p:cNvPr id="77" name="Picture 7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20BB0-5124-4A9E-7CCE-D0D0319E5B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4" y="847339"/>
            <a:ext cx="4425670" cy="1816128"/>
          </a:xfrm>
          <a:prstGeom prst="rect">
            <a:avLst/>
          </a:prstGeom>
        </p:spPr>
      </p:pic>
      <p:pic>
        <p:nvPicPr>
          <p:cNvPr id="79" name="Picture 78" descr="A diagram of a company&#10;&#10;AI-generated content may be incorrect.">
            <a:extLst>
              <a:ext uri="{FF2B5EF4-FFF2-40B4-BE49-F238E27FC236}">
                <a16:creationId xmlns:a16="http://schemas.microsoft.com/office/drawing/2014/main" id="{87C12A61-F2E9-FA27-61EC-E617A6DBDE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2865166"/>
            <a:ext cx="4466072" cy="1899945"/>
          </a:xfrm>
          <a:prstGeom prst="rect">
            <a:avLst/>
          </a:prstGeom>
        </p:spPr>
      </p:pic>
      <p:pic>
        <p:nvPicPr>
          <p:cNvPr id="81" name="Picture 8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034F6A0-F211-688A-0E62-64AAE2F27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0" y="4936305"/>
            <a:ext cx="4466072" cy="18653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25668E-3189-2457-B1A9-6159CC6343F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5F1B48-2FF6-CAD8-FC3F-76BA303CAE7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F5813-2551-788E-5795-723AC971115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94097-E7F4-C0AF-989A-CD2BEF7B6E5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6BA7DF-2D25-3EBF-5A76-8D16FF2877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3635-6AFE-85CB-598E-2F9B18E80B1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25079-C976-FF73-C7F8-FCD3FE6DCF9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BED754-F1A4-968C-1976-73F2C9B1DEB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9A396-760F-074E-B3E7-8A175C6DE2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97F38A-DF35-8421-3962-17A4AC8B3A1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A03765-774D-A0F2-6755-9FFEFFE2310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D362AEF-FAA9-9C1B-550F-0316E71EB871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EFC599-826F-864C-E598-06A973BD2F5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C66ECB1-2B2C-AD94-03DC-8F3718129C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4F7369-9DC5-4C0B-F354-360E8E67BEA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2642D-6DCC-AA0D-E84B-422E5F5AC00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4FB1F5-395D-D667-3324-5B3D1E4C5D8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BF3856-CED0-4C7E-0726-37EE84CAAAA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0217B2B-653D-EAD1-B435-D74044F052C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A2543E-547C-DFBB-ECBE-1DB0B07552F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EBE9221-AA4D-202B-203A-39B679808E6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AE0B65-A2E7-5D5F-8AE8-B6DDDFFB6522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C34BF0-A4B1-D9DB-9A9F-69F9078A4FA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FB1DE4-87D0-EE83-E890-6BFE66CA7350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F864A14B-EE31-51DA-86DE-DC3FACDEC1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57E98F-A34F-F1F6-C4DC-DAD5FA32BB1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AAE397-6333-9C98-AFBD-A14018F96991}"/>
              </a:ext>
            </a:extLst>
          </p:cNvPr>
          <p:cNvGrpSpPr/>
          <p:nvPr/>
        </p:nvGrpSpPr>
        <p:grpSpPr>
          <a:xfrm>
            <a:off x="-4638756" y="3612486"/>
            <a:ext cx="3122272" cy="1721793"/>
            <a:chOff x="97321" y="1116107"/>
            <a:chExt cx="3122272" cy="17217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F99E18-7D8F-91E3-8179-FE4C7D57751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2B8C0-AC75-9ADC-BC06-DCDFF6CB253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8DF2CA-89FE-F425-D670-BEDFE642ACB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963B1E6-DDFB-5FFF-9F98-A8F7A0FC3C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997085D-2D09-84A7-8F11-7E98C881AD8E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026B70-FC8C-2107-4DF4-8DC3F2ED5F95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F2FDE71-4C9E-EB7F-3D6D-99AEFB1F5A84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3E99C57-EEF4-2E4A-81D5-1C1A25406C3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D0814B-7193-F4BC-E8BE-C910F1ECDA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55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0BE0-4D78-34A8-1CAA-468D4AC8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598C58-2165-D8A0-FB66-975EBE551183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2B3BBFA-3FE7-8028-E526-9E6AAF076659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9F1F3645-7050-E677-0829-31266DE2A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120941-B8A2-CB10-642C-003B95270D0B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EFBE6D-A28A-CED9-64FA-58C35A4828B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00409E8-2395-2E07-AF98-8D04D86C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D7C75-F5D4-84B9-2F63-C964B349282D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71A0BA-08D3-7FD3-4F2E-FDBB85CB32E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E94253D-0FDA-5DE5-9528-672262B2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F9EDB-E7C2-1D95-38AF-4D8030BD8D63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3D94F0-9AB8-F573-B02F-0EAF52FD4AB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DFA4B-EF4D-5220-4385-E95F6C9B6D7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738ABC-91C7-4B51-597E-CF20EB365AD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05B893-88B5-E6C9-F3A8-E40CEE81E67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4C3E294-B617-2A87-9AED-B123498FA62B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24B8FA-6DAC-382B-50BF-5AE4FE625C0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19B32BE-0BF2-8179-34FD-18055E15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508069-F898-FE03-ECB0-CFF2031BB774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42C8CB-FDAC-3B01-7FEE-5FEB5EB528C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2498B9B-E926-F9CD-16DB-6393A7E68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639419-6850-0C81-2DFB-8D1235A7FCA2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A2380E-6A58-0892-F52F-B858C8846C1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03921AF-B72A-0127-B88A-093D5968B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58F2F-A9EE-045B-3525-CCFFFE938F07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2CCE8-71A6-A521-CA32-4E8E1B7106C3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9F0FD11-6D74-5877-8A3C-66654770194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8900188-7A63-CB9A-AD06-2B405C75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AD05B-6796-AA3A-DD52-B3560CD3A85F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70AA69-D993-ADCE-0409-7DE8FA9AE66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07464A-AAA6-01C7-EED2-8DDFE0EDBFDE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EDB94835-6857-676E-F97D-9DBFD43CA3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FFEE01-6C37-DDE2-062C-354B7736EE6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D0F52F-D7ED-3D57-A64A-670D5A1B239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D81DC2-3470-694F-3522-DBD15987FF36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E93D04-55E6-B196-9DA6-B2D2BD25DA5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FF9BE2-B504-FAFA-15F7-97D5BBC06A5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B0D0BE-5E0A-A08F-33A7-BD33F4E4834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90C986-E6DF-F405-D3DB-4E659D4D38E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3DF2A9-185A-0F06-C15C-25D33FBF5AB7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99AE06-54D1-7722-14BB-7A1CE9F4AEB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03EF1A-6A07-AFD3-8D59-088038427B1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DD0336-BE84-6DFB-5479-98735560F83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DA9F64-22B2-E312-6814-1035205C8B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D0E6B5-6D6A-F825-C82F-8853806359CE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531B18-9067-0F8C-CAD4-E1D471EB9EB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ACF6CE-AA33-D462-4380-736F6003EE7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25E15B-210A-9581-E62A-995108881B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CA3F40-2DDF-8DF1-D1E3-29438A633D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6DE2C6-76D8-935C-13AD-AE6B8C3833C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5CCA38-8573-5DF7-310E-892189CFC46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869981-A0D1-92C5-E94B-6587127D723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45645B-CCEB-3B88-AA1D-2E4E7AD3533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731DA1-C161-41B7-6D41-C86D874C599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D1408E-CAC2-7B68-75E8-6110788781E1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F78C23-C3CC-51AB-14B1-D0C594D2003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B349D3-5BA7-621B-23A7-8AA6BF4AE4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AA3A28-A17C-3DD3-5D64-B5473DC781E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E88701-3182-D6A0-899B-CE661079E3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8771062-6D14-ADE3-76FD-C03CA649F3A0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45ED6F0-91A0-B7DF-E191-10DF20631104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EA47C0-4A13-53E4-21A6-2D2478796BA1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593806C-2425-D49B-8FD9-D0D737B84342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11CB06-E45F-40F6-7DC6-9B66744AA3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4DB38B-4BB2-4888-FB9F-276069C3E6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2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7F764-7B1B-23CB-F979-724B011CF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DAE2745-5FB2-1CBD-93FA-CD473E198547}"/>
              </a:ext>
            </a:extLst>
          </p:cNvPr>
          <p:cNvGrpSpPr/>
          <p:nvPr/>
        </p:nvGrpSpPr>
        <p:grpSpPr>
          <a:xfrm>
            <a:off x="-1662440" y="-2971757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369A6C-86C1-9C7B-68AF-3BEB30C3BF7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B32E9021-A98A-552F-1236-959A5B1F9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3F3255-BB33-BA4C-A406-5A0A767451E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452FC0-2EC0-D470-B46D-88BC49BE392C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33142D5-263E-44B2-E82D-591FAFDC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DEF12-2D31-DEE5-B508-DEAEE5E4635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0DD40C-B445-0A74-7ECF-931AE61E6186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8347823E-E1E6-4AC3-BBCA-99235ED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C177F7-3632-C25A-A2CC-7A6466825A03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2A4C7B-9E29-1F88-26CF-989E6DEE113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84F2EC9-9837-967A-3B2C-2FB174DC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FC2FE1-7C37-7A11-70E5-5632890BE53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B6D2608-7972-F7C9-5DCA-3E68E109C40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0CB17862-7ACA-777B-D642-3235A5592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353F1B-9A36-BFD2-5614-453C39314D5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509A9C9-CFCD-3F4F-46EE-374271109DD4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7A853DA-1C69-3393-DAD2-C9227A0BB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B0E3EA-A847-EBA3-60BC-FF88B2D893B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2E76B0-A7BB-19A9-29F2-0B821F5D3A69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3A918-BA78-5375-E5A5-32BC889F9CE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C2574F5-8768-602B-A4E6-1E52EDD1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817D7D-470C-0107-C743-E818279BC62A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C35D8-A4D1-7B8F-1028-4279016517F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1BB618-9D42-ED40-6061-CDDB817D0490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637D6D-2FEE-720A-E0B7-85139813F26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377D29-AB25-799C-CD24-50356B91CDA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B63053-C4BB-7F35-7DD7-3BEE65EC338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C45F5-CE73-3F45-DFDC-0018365A9D3E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08E26-D3E1-ACD5-A7A6-83F27C75431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444CF1B-026A-1AE1-81DC-0E711FC4C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2901" y="854551"/>
            <a:ext cx="2447353" cy="6699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42A2782-07AC-B9FE-A5C5-EF4B26F504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1666526"/>
            <a:ext cx="2447353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6500FA-96EB-F47C-A722-D63E6C4AD3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2487247"/>
            <a:ext cx="2448783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ADD3AA-8B2D-1CE9-7783-3D4202E116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3316479"/>
            <a:ext cx="2448782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E263CF5-2DA9-3299-D78F-6871399EE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4178390"/>
            <a:ext cx="2489097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0ED1A31-A268-F98D-CA20-C5E6D8E18F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95" y="4972743"/>
            <a:ext cx="2489097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78B19F-9E5F-770B-795E-E491096644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4" y="5762240"/>
            <a:ext cx="2479020" cy="68860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9ED1498-E23A-3C64-1845-F0D3E7D0700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B9336A-3700-897B-CA2E-F5D6E4535A0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D5129-95FD-463B-9DD6-77EE675D953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F5528C-6610-3FC3-8C3E-C8C0A2E5711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A9FEE4-46E3-4BF4-0B25-A26796AB9F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988A14-FA3B-2D1B-B16C-FCC663CEA87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08A201-3CF3-F1BE-81DF-B49E840BB02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5B10E8-EE91-E6F8-93D6-442E8C610DB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30C17CD-BFB5-0007-CDCD-0D0BE8573F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D9E712-3120-0860-8385-1B9B9D2C2B9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397DB47-3A53-58B1-CE50-960ADBDFCE7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268675-D0EF-FEC2-E46B-AFB1BA74CCD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CAE319-9B62-59A8-6EEA-292303C685B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9BD4FF-6123-8B8F-A6C9-78973E5AA1C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530707-C15D-3958-0196-B2A8814148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0577074-DED3-1FEA-B417-1A8FD602C9E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AE37BF-5E71-34F1-1754-64032BD8999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D51881-A6FD-FF2B-5C33-6DA20BBADDA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222318A-AD9A-E4D9-780D-797E31461B0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A9718-F3A8-3FC6-D740-9FAEFD0674F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870FE8B-06C0-F846-B0A8-54C4D44DB06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3CB905-C562-3B9D-4134-5B40D985A410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C2EBD3-AEB1-9C9C-DFA8-DC55AE68A96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933EEB8-EE52-358B-BD07-CEDC59BC984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106" name="Rectangle 105">
              <a:hlinkClick r:id="rId24" action="ppaction://hlinksldjump"/>
              <a:extLst>
                <a:ext uri="{FF2B5EF4-FFF2-40B4-BE49-F238E27FC236}">
                  <a16:creationId xmlns:a16="http://schemas.microsoft.com/office/drawing/2014/main" id="{B6927A9E-DDB5-8091-55E3-469671A99D5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64A9A2-E0B4-76DF-9315-9AB374A5209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B7F4CE2-D04F-8C68-5C48-D9258380F905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67F615-2CFD-3604-25D3-87E561EE7FC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CAAD9ED-58F8-BCCE-CD3D-0BA885B858FE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505B2C-3F65-ED2E-5BC6-45E3C07806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285C058-7CB3-E233-8FB4-7F74BEC0B97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542EB1-E0F3-8F32-8AFF-87F45E0EFD74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98389A-9F5B-8A22-20E2-8D2A5CF02406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DEA148B-200F-8E3F-A39A-00C5A061D9E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1496BC-8503-7D62-4232-D28D83A20E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87D5E2C-594A-D145-C4B3-94B6F31C28A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62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92C81-B321-807E-2782-AB7D641F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21DFEC-F6A7-991A-F25C-2DB8FCF12104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5F90A-F0C7-E73C-A3C3-E0BE0F557F1B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9AF641-C193-096A-5161-2A4C06E6600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D406662-4D29-F1E9-C707-4F8656156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1F9CC-C704-8807-41F5-53060BCF49B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E67ABA-4AFF-E1C3-0FE5-4E1279175CE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9B190E8-AED7-9626-B0EB-31B53277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A6A99C0-564C-7217-1722-2DCDA07C7FE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CDF256-0EC4-0DF1-AE95-FAD91549719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1FF3892-C76F-7149-B0EB-666727E3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CE198D-29C3-CFEA-93D1-CE81CA43E95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F38E02-F16C-F36B-44F3-1028D71A21E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F5067C2-FE37-3B07-C468-0A938051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A5277C-6D71-9239-5529-329B85C268B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AA9FCB-C18F-26BE-8DED-EC580CA9BEB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F22E0C4-544C-277D-0767-A709885C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BDB1E0-7510-008F-2E90-6CC3DFDAB86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E3697C-48E7-8C48-BF8C-9D59A6D6ADC1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5C4E82-0B70-A190-2139-E803D0701F2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E8AE04E-9725-DC54-9F11-59957085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BE3A5D-3B4F-4CD3-1F95-66AB778F9FD6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B0CA47-E90F-3096-064A-4F4AE5D4A17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454D40-1195-C181-AC09-32D2561E6C3A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65E8C5-A806-AE16-A581-46F6E4F44B8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A2683-5821-5742-D307-99E8899232D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60CBA3-C2A8-56B3-D417-FBF46F8B17D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EBE29-F350-465C-8337-D9A3D78DFF0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C25D88-07AA-61BB-DB9E-54E7D11C18D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89A6C7-E807-E90A-3453-67970AFDE71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EEE34A-B052-7C70-8CBD-474473A4D75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652F8-7E99-A6F4-3D3D-5A20D950BB1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0B3264-0A6C-C3B3-5C0E-338E4486712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753E71-6D8C-EAF7-69C3-79E98E18BE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0B9418-EE2E-8E9E-78A4-DDACECA682E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B68E76-F57B-4021-2684-88E7F866D0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BEEC23-3D64-144B-AE57-F342FCECC4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FDDC49-E433-A9EF-3D65-C9C5CF082895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A4E871-6FA7-60CC-58B4-6FBF77771A4D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24C6213-5123-1922-E79F-7902A5D7D7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842" y="955907"/>
            <a:ext cx="8956515" cy="57176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AA21828-EA09-C4A9-46DB-1719906C8A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49" y="1666526"/>
            <a:ext cx="1446805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7FFA385-441B-952A-479B-45B5BD2160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9" y="2487247"/>
            <a:ext cx="1446805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787856F-ECBF-B8A5-EA25-03E2126CE9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9C70DBF-1976-93D4-D3E8-75ECBC152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85190AB-77BE-5354-4327-1D91563421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D4B9042-C476-02EF-7B1A-EFBBF1E106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E1E6BED-9C82-13A4-F8E6-CA8BB12BADD7}"/>
              </a:ext>
            </a:extLst>
          </p:cNvPr>
          <p:cNvSpPr txBox="1"/>
          <p:nvPr/>
        </p:nvSpPr>
        <p:spPr>
          <a:xfrm>
            <a:off x="10041352" y="527095"/>
            <a:ext cx="1989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STAR 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SCHEMA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226078-4FA6-41AF-9250-02478A10EA30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CC23A4-05ED-AA5A-18C5-431A3095923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D85AD6-E417-5EA0-1F7B-3FD28C33275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44518A-0320-91FC-27F5-3793F0C9C7F8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3CAD5-6C30-01F3-082B-1300C167FE2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7C51B5-09A0-4858-C01C-04ED0A45BF7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8465AD-1E71-6F23-77EB-5019D042E78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434063-499B-223A-CAFE-B2D2712D3D4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05AC030-3B92-9C09-4CBC-3421A99C02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AE89EC-9D8F-988B-708B-057A4D3DD4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51927-499A-0D31-FE5C-B90D36F41FB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8393A9-89C8-CCBC-E969-5C726DAD993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2A7E36-E17A-F1DB-F14A-801926E025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E45564-9A1F-0070-1686-AE58A9E5F93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A7A818-72FE-8C9B-B065-2F580C97B13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498A2C-737C-15E2-446A-668AAEA6F5B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E16939-EDC6-F74A-CDAD-F8BC75313C3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1EA237-676E-DB85-56F1-58DE46F960F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40B488-FE94-7D5B-B454-8E108B6D68E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F5E5BB-D1FA-120A-C2C9-A0E0044FC5E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CB99DFB-B90B-B62A-FCFB-6A39619255A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9061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250DA-27B5-5AB7-F3C4-493603C8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BB6495-84C0-8195-E006-CF56CFF6E00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241B8E-950E-AE4B-C51F-846D57AF130E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B3DBAC-293E-D62F-FDA5-C73A375F195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14163FA-7EB9-4B8F-8346-9F6DF3D18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AE1EA6-D81D-5EA0-BEC1-C1CD7113D91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193157-BA2D-83EC-E65F-59CDA71294D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91B400E9-21FA-8D25-708C-B9179A87E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AB0D26-F7F7-752F-5A41-D63DAAC2486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27CEE-BA1A-CC6E-01D8-51BB22E6208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1D04FFA-3190-F030-C512-4FB32414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E833F8-1FAF-F560-84F0-FD6635A88EF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DA9112-2B6F-43DC-2878-915D7FAD2D8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2FE6512-3081-ACF9-8A50-BF901A82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5558D93-61BC-7915-3EDE-B841425752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BF05E8A-B99A-4151-AFB0-54CF9B6247F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02EBE39-39D6-9460-12B9-ED794BEDF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8B80A4-3F81-5ADC-8BBD-59411CD44F7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B56A85-5F4B-1103-8E08-4ECECFA9AA73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1E554E-0B1F-9FA9-4D77-D90E1B0D75D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15AB715-356E-4EF1-A283-020AD701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587665-74A4-630A-FCD3-B1028E1407C3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46B1BF-5C00-4189-FE89-7D6D1C31FA8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E537AB-45A6-73EF-A82F-687A3677EFC7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BE790-E5B1-7C0B-C0BB-1AE90B19C12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C5A36B-B5B6-763C-A5D0-1C58701A5E4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FEE76F-63B9-AC10-09CD-D9B64113A79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3B123-3613-29FA-1F79-BCD54AA7C43C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AE5CA-E424-5447-BCA5-AE52D8D3C1F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2C488-9763-9AB5-CBC3-2489AFD6739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9A1C25-DEB8-087C-C7F0-D4AC4B759AA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C70A4-30A4-7587-7236-E22C5FBE187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A6441C-B080-4A3E-E61C-8C80A7638432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EC9C1-F715-3D43-CD18-0AFD164F11E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C190EE-DEF9-4E81-2433-5631A0F7FDD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DCE96B-626D-42B7-DFE8-9DA513F4EE6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4AD7C9-93F1-1322-1108-C6E4631BACF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43A2CD-8B69-4AA5-9D71-BF7590B0517C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81876-2A79-CC6C-6A79-14A75760C872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9F37A7-0F41-412E-5DFB-444DC5073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9" y="889120"/>
            <a:ext cx="8978928" cy="57843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3A3D248-819A-F2F0-8FB2-A9C983C14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9" y="2487247"/>
            <a:ext cx="1446805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E2E1D9-2CF2-EC8F-7970-2E77A62E8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4F74A9E-76F3-BE35-F2DF-341BC31F3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448D577-63F6-4703-4024-F484113B6D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45F8FE-33E3-EAFA-B21C-C5A14D3ED2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EF61A4-739C-9B89-809A-27AA92835C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07D83FF-2DA2-7341-7BB1-786A9F3DF22F}"/>
              </a:ext>
            </a:extLst>
          </p:cNvPr>
          <p:cNvSpPr txBox="1"/>
          <p:nvPr/>
        </p:nvSpPr>
        <p:spPr>
          <a:xfrm>
            <a:off x="9245875" y="1182235"/>
            <a:ext cx="290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</a:rPr>
              <a:t>DIMENTIONAL TABLES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0DE3C1-5BA1-7169-947F-0D7C5614F9F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CC0A6E-7311-9897-2EE7-DB985FBD460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2681C7-77F6-CA88-D027-EE613AD55E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8511E29-1547-DFE4-4411-985CE3A7A66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7394F4-A674-FC87-B497-6D01FCE51E9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E280B5-9E79-E498-A4C4-0563D1A7FBE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F49E75-B6AF-2133-D336-975402D8D53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A2B4F9-0C7E-33C6-5075-FA3B4672484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97D3B0-2870-A81B-C1AA-4B3B0F86327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5258EC1-E64A-484E-2A95-7DD00F78D7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7450553-6A16-9455-9B12-AC860030391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316240-5E48-8E20-2399-404FDCC00F28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CC41D4-DFF3-04ED-7FBA-50C0B501B0A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B401B70-5BE2-8658-3037-0857E42ECBE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A8BC2B5-7DF9-86BB-23C3-904358F25F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BB5D02D-FFE3-54F0-94E8-8D35D34F074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625A9FE-6209-023B-BFB9-36B5DD71B16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AF9B1B4-7BA6-75C9-764D-A9B49F7BFE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252F0D-9E54-9DCF-9230-8C9EECEE7B9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38DEE1-AD41-5216-C60D-D3187A8318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FD60FBC-939F-B7F5-1918-48B0BF7617A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8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B4CCB88-31C7-04A2-F671-717B452A6667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C50BCF-0F28-E049-7AD9-6A465558263A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7999C7E-38F5-5E3B-CEC5-C98AA6B7A770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5A19CE-35CF-E373-0DE2-DBE133AA686F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</p:spTree>
    <p:extLst>
      <p:ext uri="{BB962C8B-B14F-4D97-AF65-F5344CB8AC3E}">
        <p14:creationId xmlns:p14="http://schemas.microsoft.com/office/powerpoint/2010/main" val="61634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82AE5-8F53-2EB8-541D-292997CF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AA1B47-73F0-71BD-87B7-B2BA4A221455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DACA88-5EDD-1D07-CEA6-1BE893DAE80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9C1775-DC43-C1BC-E6D4-BECA79ACCC8A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B8AE08A2-7E76-755D-B052-E8B1B1C8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B1AB797-9D31-C127-9F99-DDEBC813BFC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8329330-B28E-BA8B-B95F-BDA10D9EAA5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4344B9A-D9D0-2D4C-36C6-7183660B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C968-3F80-156F-83FD-0427238046F9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7B8E57-EB3B-D574-1B24-475EE4EE7B4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AF80FBF-7D6E-4A00-4602-91D2FA62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78F673-FEBD-00D4-729C-4C2138D7BDC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2D86EA-543C-38C3-914F-635F69B7407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09D82C4-FF78-B199-B318-A7EC74F4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A41655D-273B-8CC4-9571-600C139874C1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1DB76E-F6BA-C5E4-6ED6-C651A277BEC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B9DD269-08BF-FC01-74AE-4CB72DAA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EF8517-57EA-ED05-1015-70EA74C12B2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718B7B-0C63-8F82-02A3-A2B3F64DD60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FE752B-45E6-BEDC-22FF-AE586691E80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585366C-EE68-F4C5-53FF-8D3B8FFA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E125E3-0690-7F29-A1FC-E5A417CB8A69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119928-19C2-F3DC-8036-D018247C733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8504FF-4966-53AE-CB57-E6144EEEA0C3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6615D5-0581-931E-19BC-6E12A1DEDD0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BD170-317F-8BBA-317D-1ED63076681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E78104-862C-115E-2F40-2EBBA96A9A3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B3BE2-4D81-5995-B86C-02EE71471A7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E92E39-89B5-03A9-83BC-3C1B55B0E0E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47ED81-9FB1-F87C-92AD-1DD9DE6A02B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B8BC26-29D3-0C92-2705-C788C241F21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FF7955-4935-4CD7-7C5E-B8DBDACC4D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F121C4-F01C-D552-7EC7-67C4FB27E34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7F70DD-0907-F4B4-0FFA-7D2CD67DE60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A26DB-C3C4-1796-3349-7BA58E1C42A9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FDDA72-0BEC-74F6-6568-D689D8D4F9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352505-B456-F789-7ED0-261B6EEA82C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8EE2D0-18D6-EDE8-5DB9-A9F86A88718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749B43-F153-8DD5-D253-9EE61549DCBC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CDE1EA2-FE6D-680D-525E-6686FFE679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78" y="1285020"/>
            <a:ext cx="1460103" cy="63935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858DBB-C1E4-2FDD-38C5-3B22E1C724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3316479"/>
            <a:ext cx="1469817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B093E7E-06CB-9EDB-8134-F4393F9CAB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EDC4977-8FC9-3EF2-54FB-D5D04E4F4A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CED609F-20E6-A40B-01BA-8EA4538077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26C1D6-431B-3527-DDEC-B412EA67AE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419FEBA-90EC-A01F-0300-EC001A73A61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3" y="876026"/>
            <a:ext cx="9027504" cy="58135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579CBA5-6DC5-AE0E-017C-5E58B8E74A2C}"/>
              </a:ext>
            </a:extLst>
          </p:cNvPr>
          <p:cNvSpPr txBox="1"/>
          <p:nvPr/>
        </p:nvSpPr>
        <p:spPr>
          <a:xfrm>
            <a:off x="9511335" y="2010214"/>
            <a:ext cx="2495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DIMANTIONAL DATE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 TABLE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18F437-D025-28A6-61B9-6943BA179CEC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B56126-F58F-F9DB-E8A1-0FBA5F9716B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AD5BDA-5B02-FF01-24DB-808442268DB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F6AE6F-EFD3-95BF-322D-350183508606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0987CE-F867-D4A1-AAFC-B9818776837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24FE65-F4FB-F948-CF35-F5124773A1B7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56B97-506D-161F-C6C1-DBB006892CA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AAA7BF7-97B3-1713-C93E-06F2C0B73D4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3CBE617-5BCF-9ACA-0589-8EE57CA222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1F5320-EA4D-9ECE-5415-9147C71C52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DD6F96-746C-9E72-FDFB-9213DB795F3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754A76-CF47-D625-568A-F42E626476A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A407CC-6C7F-EEC5-5671-DDB3D63FD8B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6F8950-47B1-E1B3-F563-AE7AE9E922C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9B6383-3BA8-9790-B53E-B62736D96C4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9799FA-347D-3BBB-CB0A-6B731CD5DCC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C40B65-B77C-F84E-0764-6D0E62A2F43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D62C67-B2B1-787A-A33E-0C640906859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AA996D1-303A-7B11-C712-1D1B0510FB1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8031D0-5F1E-F1BC-9F14-3E45CFDC6B2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25ACDAB-8BA1-B835-C16B-2D2F7FE68BA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8406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6FD05-90C5-E81F-773F-24072F7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DD3DCA-5F9E-43CA-FD0C-27AB072A319A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908F5D-8292-BB23-B321-9C86AAEE09F7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79E452C-E679-4FFD-D38D-9923CA9C86F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CB27573-9C60-CF26-61DF-CF643522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31B0E-B3EC-92FA-3D14-F288C1FA2B88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A6E0A-89B3-8F8D-6EE1-15D64F6C2E4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496BC2B4-9B34-F3B1-E562-6C60E7CD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D5F2C9F-C80B-47F1-82E5-761724A7FDFB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599D6-D64B-DE09-3022-635BF90F531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3A6D1F4E-7BC0-336E-AAE4-EC226CA0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C14CC3-15EF-8C06-86EC-A9E8276182B3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29B905-692C-4B28-7442-75D4C22E126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D67F35E-43F9-AABA-8F32-103573FB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84EC70-F21A-9E66-4586-A69840ACBA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12ADFF-4FDA-7ADC-E2B9-DB1803D7694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080EEE8-BCAD-0BA0-BE2B-FEC23D326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A85206-C3D3-D630-19CE-19B0E8EABFC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BB31F9-99C6-06BC-5050-28D51AB6B7B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322170-E5F6-3920-3896-9D07937A977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7449E19-117D-C56F-2875-DFC1356BA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C9A28C-6B85-36C6-551B-046E2184987E}"/>
              </a:ext>
            </a:extLst>
          </p:cNvPr>
          <p:cNvGrpSpPr/>
          <p:nvPr/>
        </p:nvGrpSpPr>
        <p:grpSpPr>
          <a:xfrm>
            <a:off x="104606" y="436349"/>
            <a:ext cx="11646438" cy="6421650"/>
            <a:chOff x="198004" y="910865"/>
            <a:chExt cx="285462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896A40-79A1-5FC8-BFFF-CC7D5AED262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259487-C720-455A-829D-8705DB2235BE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ACF257-E576-A0C6-31EB-0822B0A115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6C60ED-D310-671A-B069-44C3D76FE32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C81892-9C23-8C4C-AC9D-AA8FF248686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0052DF-D545-FDDE-DC6F-3F8151A78F4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ACDC1F-A9A6-D4EA-F329-36372C7B4AB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C6F10D-9BA0-D1C5-8ECD-E371C756F42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B5D7FC-E111-060D-B262-962E3C48EF1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138DB9-8AB9-B035-C80D-50F98D05BA9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C5ED2-D7D0-10A9-37A5-55DF28197BD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66048-F943-777E-6A13-9E7A646BB2B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5D16B3-EBFD-120D-4C80-A8A206D683E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25FB7B-245F-AD60-234C-AD2FF052920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3FCF6B-5822-F2D9-F8A2-80DB7BB3FF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441EC4-05ED-87C9-BE59-653C4F8B2F46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97E10F-1751-1514-4BDD-CFFE6374B12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82D915A-FD6E-EDA1-F380-22A0033D27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F493AA5-579F-AAF6-90A3-9C47470FF9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178390"/>
            <a:ext cx="1510133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EAC597C-9918-0E3F-D9F1-DD2433F619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7FBCFE5-7C4D-BA5C-E562-E2FB692F8E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5064ED-D94E-4CA7-7409-8D0B853AEA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B0CFF4-39F2-D5B4-C6D4-C91302E15F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88B4DF-D786-4366-091C-1FC6EEDF82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3" y="887323"/>
            <a:ext cx="9000385" cy="5802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581B7EC-05B5-11E6-BDD7-5B2C6D144908}"/>
              </a:ext>
            </a:extLst>
          </p:cNvPr>
          <p:cNvSpPr txBox="1"/>
          <p:nvPr/>
        </p:nvSpPr>
        <p:spPr>
          <a:xfrm>
            <a:off x="9515491" y="3234602"/>
            <a:ext cx="227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FACT TABLE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00DAF4-8133-FE24-9018-351A8C7F9C4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F75A53-BC45-7993-ADBE-5C50623E2AC8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85B63B-F523-0DCA-E9C3-DFA8067EEAD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5A3807-82D3-FBA3-D79B-F172F1AB580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572445-59AD-59CE-7430-DEE7FDAE6E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CD371E-B27B-8066-4207-3D163C041D3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55BCED-4481-C644-3BDA-5214B4C8557B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AE3D17-09B1-7D4B-B50E-292476E1BA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A502B2-E2C0-B517-637A-E30128629E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F568202-A008-FF26-3E8A-992AEA02285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21BA8F1-09AF-0EE9-6CF9-96BF195A336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15351BF-84E5-A4A3-BBD0-34F784F2404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41C526-42AD-37D2-EFFA-24ED158E222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4731B0-8C91-C687-D34B-DDE070C9548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C4CCD4-EA73-F3D7-D051-6FFA041AAD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8FF434B-5609-89DB-8D72-DFBB6471473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4A73E31-E8C1-65E3-5B23-61D050C030A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ADC73-1ABF-54D0-61B4-A61745988F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9F29DEE-E3E3-7147-2BAF-ED9FB9A90D8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5FFA75-E521-2AB9-3E75-19873F154C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F8C15D-A83E-036C-C45A-24FF12C09650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F7F08-4881-FCB4-25ED-D6026B67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DB0E6E-8A93-D70D-D25B-B11A465B3A37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6A9C95-35E1-755D-C6E0-83879A41E0A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47EA84-E01E-4506-B5FB-AA91BC878F39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ABAB1BE-D140-3FB2-693E-F674FD84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9BB45-C081-D688-7ABB-3649279AE8D3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5466AA-1656-C186-D94A-ABD396A04E5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C57E66F-81BD-C0FE-4BAF-DFF64201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164B39-C879-46ED-729A-6FE5D293618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D0DF1B-7388-FC29-E0CB-13F799AF6B9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E11E44E-7A35-371F-884C-CC97C483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C9ECC9-B4CB-CA82-F662-3A314A8DBD8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A00246-F023-91D8-4F50-FB1D6669EEB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3633646-9E55-0947-23D4-35C7FAFD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1437E7-4759-5732-1796-E3A941EB1C9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20E80A-DB7D-CD58-AA20-99DAFE7DA20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F71EE2F-65B5-53C0-BBD7-76327343D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F0E11F-C075-154F-152F-39D35FD7178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4952F8-80C3-D0B8-3F95-17FB1C3CE8ED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D83049-33AA-C55B-B83D-119557F9361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75CECBA-6A6D-3BDD-CA4A-99351A8C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AFB4E2-BB27-DADE-1D5A-9D34888CE2D6}"/>
              </a:ext>
            </a:extLst>
          </p:cNvPr>
          <p:cNvGrpSpPr/>
          <p:nvPr/>
        </p:nvGrpSpPr>
        <p:grpSpPr>
          <a:xfrm>
            <a:off x="104606" y="436349"/>
            <a:ext cx="12223406" cy="6421650"/>
            <a:chOff x="198004" y="910865"/>
            <a:chExt cx="2996045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DC73AB-2280-F550-6CAA-CE32104EC12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955DDF-5B06-A080-C695-B6E5A28EBDD1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51B4F-49AD-19BE-7660-499EDC5CF68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FC5503-150F-56C3-598C-0B8B7F7540CB}"/>
                </a:ext>
              </a:extLst>
            </p:cNvPr>
            <p:cNvSpPr txBox="1"/>
            <p:nvPr/>
          </p:nvSpPr>
          <p:spPr>
            <a:xfrm>
              <a:off x="2745081" y="1954852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F04C34-A110-48B7-0718-9F1AA85B18B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8C9BED-19E2-8200-B232-E70C345D0CE1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32F792-592B-E211-09FC-2B1A74CF1932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1C062-B947-49AD-2899-FF61FB67624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3E06A0-9145-D334-1988-8E4290B79EB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BCAA98-480A-2973-3B27-873195B0BB1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BF445-A53D-B83F-FB5D-C64E7D65150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68F64B-C301-D9A1-5A54-7DEC4D0FB93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FEFF8-1C15-1206-79EE-D71EB0DDBD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4D097-0EB5-C052-B4B3-0407F609622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B481C3-2D93-96A2-C186-75B6C78067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2C127D-29A0-7522-18C1-FDD67BD9F72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AFB67-8DBA-F996-D91E-7D62F136543B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F37127-E0D4-12E8-248B-499D0F4F47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DD25AB-06F9-03DD-3E2C-B38672B2A9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4972743"/>
            <a:ext cx="1489976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1F26872-E278-EDC9-A1C0-09BAC6E942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EF336F3-898D-2BF1-50F8-35AD6136C9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68A30F-6170-40D1-7828-BDEDDF70BF1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338E4C-B3D9-134F-7DC7-FF7F4FEC02F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AF38979-B302-4FFD-1F3B-E41F9333FA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" y="867095"/>
            <a:ext cx="9144408" cy="587195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0746CBC-A8FB-CC31-DE0E-3718AA16B3A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0EA2AF-BFB3-988B-2435-48C3F6ADC84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C1874F-2ABC-2E29-DAAD-865FEC79F0E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039169C-F443-3A88-9415-765FD87944D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01EFB6-A207-AA32-606A-530834BACB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07594B-3091-DD79-48C5-0FB434D6BC9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1A2018-0403-EA66-5B4A-7204D098FD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09A3F3-3052-68D4-3563-FE7E43286F9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8295EE-9DC3-D47C-D7E2-23D331A2BE7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5C4C88-A418-DAEE-CCC1-F3466AF4FB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3B4654-E900-B24D-4DEA-E2F2BEAA8464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A985D0-4592-BAA2-F6C8-31C7BC9FFD5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670387-66C9-5A18-5706-8C02F2448F6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69CA0B-0D98-4973-ABBA-ECBE4E9EFBA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AFB5C1-5948-0A68-D4A0-8C5BB46F52A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1C16A6-17AB-9BA1-DCB8-0E5A49A6A33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162957-09C9-3751-EFD1-42A1373663FF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B73A68-7210-0128-F81E-A2743BCD2B7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BCD754-77F6-C1A7-DB12-43B5BF0D19D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0F035D-6BB5-5E92-8B6E-430B46B0BE6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6C68D43-4447-5BAE-FE26-6CF2FD23F3F4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6404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18B2F-9FA0-82E8-611B-EECAEEE3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AFA999-83EF-C99B-5FE3-756D51D140EA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FDEB49-CCA5-6975-1BB2-9FB9B2ED167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4993B1-CA37-FC0C-04B6-C530CC02230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A8F8FAE-E46C-BE8D-A821-324ACD66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F99159-7FAE-C0C7-A44D-C5322DAF5FB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67C004-1132-DDBC-9206-26A69129895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1405105-A01B-3066-2A4F-230B78ED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BC9954-0663-2DAD-D74B-73A0C7107C3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4D80FB-24D8-2670-7837-39CC964F5AE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8E7233F-7066-6C38-C694-E496702F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090109-5C52-D106-BE8B-9A400ADA4043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F5F7BA-B9D6-49D6-1067-F45D4B73972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88780336-C005-5161-C14B-A639C20C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1AFACD-00B9-9872-310A-6E56A07419A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D0F7B28-4DE6-A475-7BC3-04665D5E804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C346C3C-A57A-006C-F35E-0D99CDF99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53ECF6-47C2-D57A-AE94-A889C1F5482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E1DA0-1307-8AA1-1E5A-37EDD83E571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3DAFBF-9AC6-9DFE-5BAC-09B3B850207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B534E50-9E4A-B2D6-D24B-AA947DFB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1E467B-773E-A141-295F-41C2A7C5163E}"/>
              </a:ext>
            </a:extLst>
          </p:cNvPr>
          <p:cNvGrpSpPr/>
          <p:nvPr/>
        </p:nvGrpSpPr>
        <p:grpSpPr>
          <a:xfrm>
            <a:off x="104606" y="436349"/>
            <a:ext cx="12239358" cy="6421650"/>
            <a:chOff x="198004" y="910865"/>
            <a:chExt cx="2999955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FE0A25-974E-ED59-AADA-E6A06DE1213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C6F3C1-6C3D-6809-7CC9-271798E0C27D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F53CD-7ED3-B681-65A0-2207F1CDA69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1C3FA-D05D-B96C-25FD-8CB174633661}"/>
                </a:ext>
              </a:extLst>
            </p:cNvPr>
            <p:cNvSpPr txBox="1"/>
            <p:nvPr/>
          </p:nvSpPr>
          <p:spPr>
            <a:xfrm>
              <a:off x="2748991" y="2193321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666E10-051B-0059-EEE8-2FCD04B9763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8BCE3-ED68-AA96-6595-9DB9F42805C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368728-06F3-B1DF-FD30-87CAAB3FBAC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AA99D-D514-35FC-E20B-6255DA37A70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4D03C1-44E8-C5ED-F083-5F8403C56F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BDCC41-6769-030D-2108-5EC52C364E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F9F8C-0238-4D40-E97A-F9705706C363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B67368-C2F5-CA3E-AD6D-B2792D2122F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6ABEE9-A177-B1DB-5FD9-396F7D44C7A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53DDE2-FF45-2BBD-1287-B587A43853A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E50264-67C8-8CE9-58FC-D7DF65453B7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925E2B-7307-EF4A-FF32-72908A9CB6EB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A0FA44-94EA-B93B-C26E-5FD14053F7D9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319B0B2-0D51-24D9-4E76-023725A262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3C148C7-F6D5-7528-ADFA-7F35E8C6A0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16" y="5762240"/>
            <a:ext cx="1489977" cy="6886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ECE5605-90C8-EACC-31F6-8F81DCDB35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5E580B0-4E99-54CC-4BC4-7F71AF65C8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0CB41F1-B59B-F46E-13AE-4EA7A714B9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4B77830-C413-FA1E-E1D9-E76D2A9A42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7" y="3811773"/>
            <a:ext cx="1551799" cy="626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82D6293-01F9-1EC0-8A54-1595C9C35C4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" y="867095"/>
            <a:ext cx="9128854" cy="5752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3B40305-163E-443B-4DED-2E28116075A1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B7CFF0-95D3-BBC4-C811-B9DE27D4089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55C073-6A77-E751-CB84-F5158849144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1656E32-B121-10CE-023E-AC7CDFB7834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6C438-967D-977F-7935-AC31275EA1A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A9B103-1794-39FD-61AC-8AEFCF7ED37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53F38-6D7C-E0D0-89F8-E47F8001C75F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8F16B0-8CE7-61DC-386D-52BE323B236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1DBD259-7F4D-5E8B-6C7D-D1B6C0AF3F2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927BD9-34DD-00A2-FD89-204F834B661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C85D9E2-851B-6EA9-6AFE-96446830D15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9525F5-6616-2053-0C7E-B5B009C1E6B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3F2433-6242-C960-8AC1-D7E38A01D6C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0F00CE7-B834-06AB-B057-E84C9C937A6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597F048-99C5-A271-2A0E-E6063DB473F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669A2EE-EF4A-ED11-BC37-F14619E2526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1B6A25A-1360-771B-081D-6970814201B0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B61BF4-CA55-5E49-9C7A-37913BC6824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1CFD6DD-F5A4-47E2-1528-93D8D963F73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40A059-A765-40C4-64DE-120BB11BB0C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80DA35-C8A2-30D0-96B9-797ED19A6AD5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503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8A8AE-DB15-FD49-A37F-2C5A18288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AC433A0-4B52-CBB8-DF4E-6F774477EAB8}"/>
              </a:ext>
            </a:extLst>
          </p:cNvPr>
          <p:cNvSpPr/>
          <p:nvPr/>
        </p:nvSpPr>
        <p:spPr>
          <a:xfrm rot="5400000">
            <a:off x="-1693054" y="-2951005"/>
            <a:ext cx="2428568" cy="2367340"/>
          </a:xfrm>
          <a:custGeom>
            <a:avLst/>
            <a:gdLst>
              <a:gd name="connsiteX0" fmla="*/ 394937 w 2428568"/>
              <a:gd name="connsiteY0" fmla="*/ 0 h 2367340"/>
              <a:gd name="connsiteX1" fmla="*/ 2428568 w 2428568"/>
              <a:gd name="connsiteY1" fmla="*/ 0 h 2367340"/>
              <a:gd name="connsiteX2" fmla="*/ 2428568 w 2428568"/>
              <a:gd name="connsiteY2" fmla="*/ 2393 h 2367340"/>
              <a:gd name="connsiteX3" fmla="*/ 0 w 2428568"/>
              <a:gd name="connsiteY3" fmla="*/ 2367340 h 2367340"/>
              <a:gd name="connsiteX4" fmla="*/ 0 w 2428568"/>
              <a:gd name="connsiteY4" fmla="*/ 394937 h 2367340"/>
              <a:gd name="connsiteX5" fmla="*/ 394937 w 2428568"/>
              <a:gd name="connsiteY5" fmla="*/ 0 h 236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568" h="2367340">
                <a:moveTo>
                  <a:pt x="394937" y="0"/>
                </a:moveTo>
                <a:lnTo>
                  <a:pt x="2428568" y="0"/>
                </a:lnTo>
                <a:lnTo>
                  <a:pt x="2428568" y="2393"/>
                </a:lnTo>
                <a:lnTo>
                  <a:pt x="0" y="2367340"/>
                </a:lnTo>
                <a:lnTo>
                  <a:pt x="0" y="394937"/>
                </a:lnTo>
                <a:cubicBezTo>
                  <a:pt x="0" y="176819"/>
                  <a:pt x="176819" y="0"/>
                  <a:pt x="394937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84200" dist="2286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FF2381-471F-2620-B8AD-F2800FC3BBC0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9D7F6C-5A06-81EE-554F-8C3D694E3FA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04CCC81-46C3-4442-3020-B5932615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060FF-3567-AD78-1E61-79D26824E35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96A5A0-586A-6EF2-D8C9-04A1F46C921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D0986EE-FEF7-238A-ACE0-441C3343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BB1594-82C5-74AB-75BE-58623034D6C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D1D8D0-7EBC-1A60-E0C5-A4822049433E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1DF2BC2-ED65-98FB-85F3-F9931B6A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C5F74F-BB48-31F8-8AA9-388EE32C0BD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693CEA-1BF8-E319-E6CA-2CCB8675F53D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6B4E43B-C7A2-D421-4622-DB24F146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FBA1FE-68E0-5333-BB1C-3FE0941EDBD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8983AC-9810-FF36-5297-8376B48CCC0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B8BE3C3-D2B1-2417-32F0-987A66E9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272E95-3973-14B9-F209-F70478E8CA13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5624-2F4A-13CA-60A8-B1910B7590B4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2A0A324-1BD5-46A9-675A-771A87221F2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C191F54-7D5D-74C4-BE2A-22185405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4D309B-9864-2235-7CA1-69BCBCF9070F}"/>
              </a:ext>
            </a:extLst>
          </p:cNvPr>
          <p:cNvGrpSpPr/>
          <p:nvPr/>
        </p:nvGrpSpPr>
        <p:grpSpPr>
          <a:xfrm>
            <a:off x="104606" y="436349"/>
            <a:ext cx="12325202" cy="6421650"/>
            <a:chOff x="198004" y="910865"/>
            <a:chExt cx="3020996" cy="19270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D1F581-C508-E741-D322-7FC0149061DF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01E10-A187-AFD8-1A78-EBCB5DEC3AAE}"/>
                </a:ext>
              </a:extLst>
            </p:cNvPr>
            <p:cNvSpPr txBox="1"/>
            <p:nvPr/>
          </p:nvSpPr>
          <p:spPr>
            <a:xfrm>
              <a:off x="384305" y="910865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60DC22-E72E-B585-FE84-4EBF9CA77EF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68C8AB-2800-7724-E80B-AF0D6A074F0F}"/>
                </a:ext>
              </a:extLst>
            </p:cNvPr>
            <p:cNvSpPr txBox="1"/>
            <p:nvPr/>
          </p:nvSpPr>
          <p:spPr>
            <a:xfrm>
              <a:off x="2770032" y="2479509"/>
              <a:ext cx="448968" cy="2124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i="1" dirty="0">
                  <a:solidFill>
                    <a:schemeClr val="bg1"/>
                  </a:solidFill>
                </a:rPr>
                <a:t>SSIS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3F84D6-4464-4B2E-C3E2-819D59AC1BF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67D516-B0E7-B9FA-E99C-EED6B6D2A1BB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64BE7-9A42-C584-94E2-D60E92D23A8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A75C6B-C167-5F48-28EC-76AA34AFD6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8607CC-3448-5B90-C15E-0289D641BA0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A908D5-C288-A490-997A-362FDEC99B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0B44B3-254F-634D-A6EF-C6017D13EB3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97F3A5-2D6C-B419-87EA-C1AC2983B38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E37A19-6A41-57CE-55BC-5340CCE4E83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578395-0BE2-E169-D7A0-4A1C1E93C2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088553-6619-6880-0AD9-AF57C78938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9AEE6F-7378-228F-0F85-55D7071BB1DC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6C67D-61CF-F058-B9D2-84AE80517255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12467CD-54A4-71EA-BD2A-12C4C36582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1347834"/>
            <a:ext cx="1510133" cy="7026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95F617A-ADCA-DD9F-5FB6-1C91C91854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79" y="486417"/>
            <a:ext cx="1475613" cy="6393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FE9D530-3CEF-07FD-6A44-FCC3D21440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2188941"/>
            <a:ext cx="1522602" cy="650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89939A-72C7-118D-5C9F-749DFE63B4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8" y="3010626"/>
            <a:ext cx="1522602" cy="626097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A5DFD7F-9AAE-ACF0-3E9B-B8DB5D8902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967" y="3811773"/>
            <a:ext cx="1551799" cy="626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AA5AEAA-94D4-810F-AB92-D4D19F6D4F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37" y="4683174"/>
            <a:ext cx="1611948" cy="6518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ED64554-678A-03D4-09A3-4E8AC501F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6" y="863374"/>
            <a:ext cx="9148283" cy="5752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4545964-926A-B3D5-7800-4E0DB9AF0D7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59B4DC-95C6-63A9-36D5-CEC53D8515F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033C4C-393E-660E-9525-F57E6B2A355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61920AE-E9A4-64EC-45A1-424B5B6BAD74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0BF5C8-EF99-BBC3-C7A9-D65D6E3BF0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2A414B-EA1F-A138-C43F-3E6D68C0941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DD38FA-9761-0D2E-9FF4-5008BA835AF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18E48F-4FBC-97FC-0980-1FAD0B20618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DD3EDDF-F973-1D61-ACAE-1F6360E761F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6DF93A-F5C9-F219-0AFE-31EC9210493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2B714C2-F2CA-EE28-30F5-7F455F323003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A6684B4-BB28-34A5-21E2-C37E5D6ED63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B7B631C-8E0E-756E-9A35-C850153409D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11D2E7-BC4F-1458-6F97-1ABFC82933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6BFEC5-3618-D740-4412-63FDD39C97A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EECE9F-262A-CD42-EE8F-B23AA02C982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8F8FE0-2181-0111-E1B9-DA7516609A4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27730F-B222-38DE-326E-65FF60262F1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F0D168-76A8-F23F-9DB5-97C1BA843C8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AA313B-B98B-D65F-2244-3A266CF69E6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7298B35-58DA-0B39-0042-D729E4F1597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2730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6CD07-38A3-2D98-5414-83E89A75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EFD37A6-13C8-5FC6-5133-6AA867887628}"/>
              </a:ext>
            </a:extLst>
          </p:cNvPr>
          <p:cNvGrpSpPr/>
          <p:nvPr/>
        </p:nvGrpSpPr>
        <p:grpSpPr>
          <a:xfrm>
            <a:off x="-1662440" y="-3023378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FBDA55B-D659-2704-980F-DC9F3802EB1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0B4CAFE1-E3A2-F59F-E638-1989ECFE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0993FC-3381-6961-91F7-67AAF94A4CCD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415168-BECE-A944-8705-B1F93149CA5E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F3E026E-E19B-2472-90D5-97E03F91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BA67F6-4458-01F6-D84B-E2992637EB7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518E8A-4748-7242-78E9-14B4D1407EB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62B9354-8D3A-CA2E-140C-3C9F12E3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8ED990-AECC-D847-F461-69E8C0004533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6CF382-1F20-631A-CB50-E38101D32043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04F476BE-6664-F693-9070-021427BC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707779-2D1E-ECC0-13E1-54D9BFD256E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3AB99A-09D1-9F57-7063-8C27F1D98D9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D30A5F4-0B35-61FB-73A3-139E2E6F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63A328-DC98-7A06-42B0-FE0C6930D590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76D021-69CB-784B-A58B-078852D4E0A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D2B358B-93EB-B09E-D56E-ADC58B68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32B5C3-3D06-CA49-DBC8-5F230C8E20E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46A83-EEB7-4D90-47D2-CA432C858B7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6EA760B-1055-70F8-B09A-BC2B199539F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7B20A93-1E76-B01B-0546-BE436261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E03393-3D54-2963-1A89-355722F1700D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5D1B02-291E-B8C8-A127-551B91C485BF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DD2C6B-CFB1-2A6E-7344-116C3BDECA8B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7D91CA-B96D-94CC-974F-5022C026A3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A0AE39-D7AA-72AF-9E25-0F3B7C3ADB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13F22B-BE3A-C760-4005-62FD519384D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700EC-F289-2F44-A910-5CC7FA614453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D5001-2F70-5F1F-717B-9CB901CB0CF4}"/>
              </a:ext>
            </a:extLst>
          </p:cNvPr>
          <p:cNvSpPr txBox="1"/>
          <p:nvPr/>
        </p:nvSpPr>
        <p:spPr>
          <a:xfrm>
            <a:off x="266947" y="1526951"/>
            <a:ext cx="56055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built a centralized data warehouse to integrate data from multiple sources.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warehouse structure was designed using star</a:t>
            </a:r>
          </a:p>
          <a:p>
            <a:r>
              <a:rPr lang="en-US" dirty="0">
                <a:solidFill>
                  <a:schemeClr val="bg1"/>
                </a:solidFill>
              </a:rPr>
              <a:t>      schema to optimize data analysis and reporting.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SSIS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SSIS to extract, transform, and load (ETL) data into the warehouse for analytical processing.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97EAFFB-A0F5-9612-1767-A73632F2C7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2901" y="854551"/>
            <a:ext cx="2447353" cy="66992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F38F2F-E2FD-B053-4A34-D8EF1EA253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1666526"/>
            <a:ext cx="2447353" cy="669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5F8A9C9-0C27-F88F-CB34-8D0CCD8E1D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01" y="2487247"/>
            <a:ext cx="2448783" cy="6699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DB16141-AF12-7F72-E5E2-F09024C6D1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3316479"/>
            <a:ext cx="2448782" cy="702661"/>
          </a:xfrm>
          <a:prstGeom prst="rect">
            <a:avLst/>
          </a:prstGeom>
        </p:spPr>
      </p:pic>
      <p:pic>
        <p:nvPicPr>
          <p:cNvPr id="67" name="Picture 6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38EEF59-A975-AF3A-2107-E96751BFEB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3" y="4178390"/>
            <a:ext cx="2489097" cy="6699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971A614-9CED-A612-AE2C-604BD07A15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95" y="4972743"/>
            <a:ext cx="2489097" cy="6699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548CB7-88A3-E389-1D9A-1F77DC1A4A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4" y="5762240"/>
            <a:ext cx="2479020" cy="68860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AACCB38-541C-E50C-04A0-4F7BD7E542AC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3AF102-A96E-A3BD-19B1-C976A20A3FF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B08D75-B55C-4208-ED3D-239F3593D43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8701C1-629C-E555-26FB-45D90825CD8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D78EAE-D9E1-5A14-10BB-07783B3C2D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0ECBB0-FF27-EB85-3941-43A118D16F92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C831FC-0998-17F2-78BD-382212EAA5C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6AF030-8A78-8B2B-D7FA-D90FB9A794E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38426F5-0DE5-C7F3-49CD-79E84744299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F1103A-5F86-DBAD-B014-0FDAE453E6F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144E8A-C6BE-91EC-99CC-8FD7BDF89BB4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80DA55-C3AE-9516-95BA-AD3B6D92B4B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B9B57F-E805-7DBF-D4B8-1F6F025071A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9742132-3307-F629-AE0C-DE6605C8CE2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366AB9-0F93-D051-C5D8-183A770B35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61E547-0E32-1AC6-8470-1500ECF4F75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343748-60B6-4D20-45DB-426127FF65E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341F21D-46D4-31FB-440C-23C425DABC5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0A588D-6D8B-DBA8-BD0A-ECFCDC39625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F54CA9-00E1-C627-65E4-3D323C67634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448879-C102-4E88-9F5D-081A37DB3F8D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89051E-E65F-B64D-B16B-846F4EF4AB62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B62C32E-BCAC-623C-9AA5-BCC801B1E66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48930E4-CB5F-F145-1643-C4B709E50E85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6" name="Rectangle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751354E3-AC6B-BFC7-3388-62D54BD2ADD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9BF724-1271-FB05-5DD8-5A6AF6E40A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BCF3F85-33C2-7A29-9315-0BEA8E51B077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B3584B4-09CE-8415-596A-0B80B65EFC6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3AE919-8AA3-5E11-5441-4C1023B48B6B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4E917E-7529-F310-5D57-9812DC9B4AD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3530DE9-D9B1-9F89-367F-8EDF6E4BFDF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B62E77-29B4-2260-FFD3-84EEED0C03F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E4B942C-391A-D36F-DCAA-725F1E28E822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777DA7-9D95-CCF3-B706-05375A71424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09255D8-F4B1-E854-148D-4FC95F8B4FF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B5CDF1-0554-9E0B-DFD3-0FD23C19102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8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8F550-FBC3-5DF8-A038-E03EEF84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2D1C983-B914-C246-4ABF-E8C2EF91C125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1C3FE15-A796-DAE5-57A9-0B3560ED2A92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BEEDDCDA-1EDB-774E-B572-759721A5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C70AF8-8A5A-F5EA-7FDF-BE0691E58B18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2F2CA0-1816-0B8E-F5A2-8774A951EF3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3328CAF-06AA-DE01-8C45-37D25A52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C34F6-904E-2D39-3E77-C5D52465E7A3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0F041A-0272-863F-55BB-253B249F073B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FDCBD2C-BBC1-AA53-2134-AF32BC1D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E52F8F-2926-EFCF-CC24-4D553F66BFC5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EB760A-FC46-A1FF-0EF2-1B440074BC6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B0BE13-02C9-65E2-B1EB-1C9BAA75F66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FA9DA8-31C5-E049-48D3-FB7CB4B111D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3E1BBD-303D-A08C-333E-3377BF2CBC3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FA4344-0075-857D-4169-7B27C3B0167B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1D66B0-6CC6-599B-0584-AAB217AEDC2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37F1D8B-F008-76C6-BFC3-986E79B7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FF918-0986-C109-7D63-01F7863EB781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B17D57E-E23F-426D-BDE0-BD7FBDA58B2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0941BAE7-2E5A-A6C9-E213-FC74C6FB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FE294F-A381-217E-E63D-A83E9355BC76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B99BD8-4A3B-EA27-788C-D4689E8BEA8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1D44FE2-9A92-CA30-F956-EDE21630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A7EAB0-A38E-276A-24DB-A023573296B5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DB7942-BE23-4E46-6BA5-1D4BC149A070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B75BBB-8DAA-EC06-D501-53A7582B6CC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7E487D3-B8EF-AD23-9E22-28C5166C3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4A7E3-9698-2A11-251A-D74B0DE51F9C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32F53D-816F-B222-F7AE-5599C7456DA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24AA1C-22C6-192B-A7AB-FDF16E94A775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259B22CC-55FB-85CD-0754-671973946B3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28254-63CF-3226-D9B8-01E0A0B5751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005757-CDDC-89E4-9494-D69BD9E055D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EEF13-887A-7CD7-038C-AB36C7BF66E1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508BE5-3DF2-37BA-5F8F-BF93DDA5709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98D000-555C-E457-0E23-4972C2E8FC48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9ACBBF-8EB5-966A-23F2-2DA2840FE3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566A80-0476-FF24-8CD1-6D9490AED8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DEE7CA-CE1C-5C51-421F-1598C0AD6D05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4B6523-95B1-E064-988A-95EF43F9480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B0CC1C-6E8E-A494-5D13-92079B08059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B33700-76D2-1099-B16F-4E33ECB3B5C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341D31-6ED6-DA5E-5691-E165876C74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A0C19-131D-5926-E975-F7ABD651BDE2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81B55F-382C-08E8-243F-6D22834A44C6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F5A4D9-9203-0ECC-8BD2-3B0371F5138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252E3D-A22B-A188-89F3-6310C650AB8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2CCE5-C1F0-755C-A9F2-DE6596C8DF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D5A426-0904-87EA-838B-F1803BCAD2B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AA5981-A0AC-2058-E10B-39AAA7C9118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6091CC-A6EA-1A67-CD77-7330A10E4D9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97DEB-DFCA-3D90-2D2F-ABB6E0826DF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0B8C0B-AA1F-D2BF-C9ED-D4FAFD96A5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F2D2B3-4161-98BD-ADDE-C354B9E5ADD2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8205F5-B735-7369-5BEF-690B45D7B329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0C3988-CFD3-9E2A-428B-E8347EA0DF8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11154ED-9756-D750-DAA0-164C76D0AD0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D5182C-32F3-D57D-5B42-7C70574F2F4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C31B08C-5B07-6EEB-2345-124D8E868451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CF53DC-0AF5-5458-7D35-2E5E35CD8466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AD876D-9F9D-98C3-1EBC-82720EAEA194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922EFE-8939-5E78-B0FC-BE356360738B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33897F9-8092-2109-54EC-5B5D9109FF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170B37-4BEE-48FD-4310-D7333AAB114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09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2210A-9BE4-3E10-A091-716A4342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66BCA60-2A3B-9F7C-1E13-5B4A767311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4CBE74-7B16-4598-724B-7C11B557B73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F8BE7AE4-9F0D-0CEE-C969-96E4765AA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13B71-009B-5659-A36F-626F0C9DE75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9768BD-6FDF-6226-E6F2-64C1CFB868D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2383B097-4126-22A8-DB49-CA19F7C0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4C47C2-AFE2-DB0B-00F1-20C188B6F3C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A80A8F5-B239-3ABB-0533-C7C1BE003C5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035886E-B1E4-67A4-F4F1-DE1F9950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427FE0-6593-ACDC-024F-B4A4CBDB119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B9EC98-24A2-41AA-0D35-4F1E943FD44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45CF2FC-A3A5-D2AF-9CEE-1BA5B3B8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B3FDE5B-FEEC-F33C-D5A2-673DCE1966CF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411B2-BBE6-D402-4CC4-FF35A212CD7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1EA7B9C-640A-0611-4253-DAB49D52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F6AACE-F54E-5151-DC9B-783A11087A0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E242B-C96E-E0AB-2C36-E2DA7BDDFC39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71D29314-DB8F-2E2A-484D-255A388D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E89817-245E-320F-8695-8CDC20A9C3D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0BC6F-5157-B6E3-ADB2-37A6A818770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6F7C71-18C5-AA95-D3AE-0C20DBCAA6F8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DB51EDD-64D9-7B76-5EBC-9BD3D07D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EF38B6-2933-EC8C-A860-E7F700389577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DDE666-F0F9-DDDC-9050-110F80E86FE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A73D5F-5BF8-7731-B092-11740EA57412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43E6B0-5E7A-8C55-E8DD-C5FF96EC2B1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EFA3F-9595-22E1-79D2-9D15652D580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BCF107-94B0-CAF2-A7C0-4221B9F91E9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EAB8A8-5553-95BF-7B01-C2ADA1B00F6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74D293-4847-1761-1111-9B80FC79F31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CB5BD-3DAD-37F6-C812-D8D5401D99C8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5180BE-F56C-1E55-78AB-B1451FA185F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2103F7-CDA2-BB61-B6CA-8A6F3059B8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5424D2-CF86-E2D1-AFE7-E185E9C51CF0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003E5C-7BF5-9685-5D59-29FAC079129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80537D-0EC5-6093-A82A-5EB57A74A72D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BF8DA-74CB-C9C5-5717-59FCF5272AF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9284D9-C37E-E5F2-9535-715518A5AD5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9E39F3-7970-90D0-CC06-8ADDF4C0AA86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2BEF01-6FC2-7E99-8631-8CD8CDA77A70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C5F25E-45C3-73D9-14E8-09AA9B0C7DE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62240F-1F30-28D3-1852-EDBE2337561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0E92E-B72F-02E3-2D8D-0144FE74D3B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83B87A9-B5EF-5CC8-21C5-5ED79183B1D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B0F3C1-7264-7F3B-E000-CC69F454EC8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BF2914-77DA-5898-07E6-F6E28226908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707803-A365-DD08-D75C-EBD385CE063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FD096A-737F-C9FB-479F-85A03C7D764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1D1037-97E9-1DB9-3831-12E3276CA4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10F027F-F246-8906-6A50-38BF121261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B6FCA1-FAA0-F819-413C-10E46AB99BB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8DC9E1-D532-310D-8BD0-A5E24F47D928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1D0EB1-9D91-B1AA-0BA0-304796616C4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FF80CF-DF53-5E4C-6AC4-EBAF2CE5590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A92088-F0D8-4F20-A286-C172056ECA1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9DAF60-E9E6-324D-16FA-A6A8C3E2018E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597F21-0CC8-03C5-2AAF-97E29893078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EEF95FF-B0FF-6475-B2B1-B799B25C6C0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BE6F59-AFEA-CA8A-8C54-33A8A90B959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EB479A3-5813-1E95-CB9A-94E288D98CE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BAAFE95-641A-5067-6488-7731D6BE4EB0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A6038B6-DC29-41D9-6D15-53F9212590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1226596"/>
            <a:ext cx="2707435" cy="865165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8A3543A-4C56-506B-8F60-5621589EF5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2173636"/>
            <a:ext cx="2707435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8BD6D7-C55E-FEEB-AF81-C3DA983166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8" y="3163335"/>
            <a:ext cx="2743895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DDEA9-0488-9739-59E4-B7459E98E8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7" y="4225527"/>
            <a:ext cx="2743895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ECD048-185E-C406-B983-544979A400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0" y="5236780"/>
            <a:ext cx="2743895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6CF8C-C6A9-A70D-9D6B-09DF9856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367C71B-F59B-D30C-C694-C9D3598800C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2CCE-C334-39F2-6BD0-88DC4E352D3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F39294AC-4F2A-2FFA-8D2A-442FC1D8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5F248A-7369-CE9D-F098-B634AD30EFE5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78803E-5D7A-5B60-481F-ACDA3625F08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4254BF1-5DBB-D330-8308-A6DD1833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7981BF-0399-A530-B22E-EAAAEEA128D6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F4BCE2A-8F2A-7647-E9DB-A0AAAA22015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53D5868-584A-4B90-A0BA-7309F848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9F1BB5-7FC4-194A-5A02-124EF0740EF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79001-6D9B-08D7-2E5E-7C90BA0969D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0292FE2-3DD4-A296-0676-B8EE027E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BB53FC-1A00-32B1-6D39-F1D7FBC015D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D86FA2-AEC9-365A-322A-07EACEF2E50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3DEE4D0C-C698-218E-B229-6C1CF95AF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09F1EA-A2AB-3A1C-0FA5-E15B523D1C3D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693B98-82D3-8763-826D-1A2EBB43DA5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4D2D811-A70A-1E6F-8248-EB4775DCC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9D7243-1517-79D0-E511-C4A5FAA7712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2362A6-ADD0-48AC-EAD7-1F105BDF2E8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CB02A3-4C49-F82F-0B29-4336D0984F5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DA04AA1-BC49-3222-9B08-27DBEFEC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8AC013-5C83-B766-5442-B45A26430623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EE724B-F339-2CD4-3389-1023304666D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F8F73-60B6-FF51-995D-EBE2594D24F6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53205-13C1-55F8-2C33-AB8B282E24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F50DC0-D80D-097B-FD00-1462AA236F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92CA80-5DD9-D064-AF8D-BAFAF8200D0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DC5E7E-8EED-9623-636E-561CC625B6FF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515A2-BA10-AFA8-FF10-0CD10583295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CB7A7E-40AC-1BA3-9CBF-FC82480DD0A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29F90-9F9E-C943-6027-B51D34A335A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1F541C-296F-1487-74C2-118F2FE11F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688665-8AB3-00BB-C223-EE3FB6160B3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1E7E2D-E5CA-4CD6-A706-936812CD1AF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BDE14-34FF-1C2C-A173-B28DB931350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1ADB6-F130-8361-EE3E-00C2EF428B3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67A7F9-E0C7-4FD7-2E97-C6D47629AC3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14CD21-F882-546E-149A-7B40A4A6015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5FE9E8-B453-1FBA-45E4-B4FCEC8CA1F9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E7D1E4-3953-72FE-0D38-C3FB8F412E2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0948B3-F511-FEA5-FF49-2438EE1DD0B3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D2247F-73F1-4455-7AD5-4F266EEEC07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973C1E-7364-B5E2-879A-FE181417A31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C0CD0A-E76A-FC6C-F991-FB93914B41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83BEE0-EC54-6500-B07A-5270DBA9569C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E3027F-494F-111B-B708-77D4BD9BCAA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B2FAC6-6D2F-09C4-C024-4E4B7A2E4B2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CFEFFB-C54A-E99D-8FAB-4515FF4E5A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069A33-F36E-5805-B3E9-F0C09DF8C8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4518CD-69C0-37D3-05DC-EFFF94F4F3FF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E35C03-6D4C-D2CF-40D3-D883767DF4C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571502-5148-A022-55BA-90820FB6EF3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49DA25-E4D7-3295-E127-A59721C5ADF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5905BD2-28AF-D378-F410-7E35F1AFFEC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926DFC8-22F5-77F7-7916-297C9357D74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FEA31D-C60B-F503-92E8-F8E1500A1CB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48D81E-4591-3499-96E5-208A3912910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34C3FC0-614F-8758-5D63-12AFCB9D42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E9F527E-649D-FD03-9B0A-8FA05A28F62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A6C223B-1F54-DF85-92A0-2B57BA9BB46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D120812-3939-3FD8-B4CA-2C6589081A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0" y="874207"/>
            <a:ext cx="9538028" cy="572542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3F65F4B-E790-D6A4-F150-43AA08465E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42" y="2173636"/>
            <a:ext cx="1849041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8DB39C-2C9C-6C6A-8600-BF76457A80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9" y="3163335"/>
            <a:ext cx="1857404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360271-6339-8770-EC8D-13059899C5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56322-0CB2-4502-171B-D46C06F296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8B9C2-2A69-383B-9A39-79379A2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8972F0B-40F1-789D-E59F-8DADC654F99F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8F09AB-C935-6942-BADC-734E99A4589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DFEDD75-BEB9-AD9A-9914-A9EE2F8C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0AF597-7372-7EC8-3839-10F67F1B967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2E0A6D-84C9-C140-7AF8-671D622EFC9D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2D125D4-5D33-7A7C-B797-CD461B81E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3DDD8-C350-6F34-637E-CC394004D29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44EC81-10CE-5D2A-03C1-BC3C0885302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56A34AD-4574-AB26-004D-D2D29222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C44914-341A-2B22-FB89-B200B9CED6A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EFB4AA-8A33-D49E-3020-2A9FDA3DB9D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5CF4724-FF0C-57C9-4538-BCDBD16F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F08387-893F-1D05-C6D5-3EFC5BBDDB2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D0BDD8-5BE8-C598-184A-912E475FF8E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C451FF1-0C3B-F130-A873-EE6FF6BE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B04B91-2ECE-2AE9-A600-2A483AEB5DF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A6934A-B33B-D969-B261-A05B91F2056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0CED07B-6800-D8DF-B03E-0F694616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478A70-E1D3-785D-8171-B4EB6D2594D9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291AC7-2273-6D3B-0594-E7E562AA601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4F9DF4-F622-963F-FDBA-2E73563F6BE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4534B11-0109-0D62-FDA5-11A21AB9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D8092E-0AA6-F7D4-E09F-BE9C8C035113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7686A6-DA11-A314-57CC-FC79F064D59A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0CCAD6-1FFD-79FE-DFFF-9722154DB498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735A98-8764-75FD-0C97-C1B93EDD86E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42A6BA-5AD2-AA03-DC7B-F09CAA7175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0FDD02-C9C1-6109-E768-8A44CECDFC2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19F91B-8AB3-448B-817C-A205BEE5DB8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9771C-C482-2D3C-6B57-77726B271A3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E9E6FC-9BA2-251C-A105-F3EDBD1E89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89FCD-774A-C5A5-F4D8-4506D4C71E3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16DEF8-B5DF-7FB9-A924-8513399BE19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0F0A2C-2FF9-1511-F7DC-58E91B239CD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393FFB-17C8-14EC-0FDB-89718971759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74A31-D05E-D21E-4FF1-9E865D720D0B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FED0B-1817-DF34-AC6F-F3DA869575A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32696A-E798-BE78-89F8-A14FA7F3968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B0E0CF-3528-C1C7-7788-EF37AF52F4DA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F89BD8-68A0-2C5D-164E-F4217A58BDDB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9BFAD6-BEDB-272A-6589-CB65E3CB891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5E9956-3BBE-E0A6-B57F-B9095DB88C79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FC0A77-EC7C-A7E1-DAE5-32731A37524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79D2C-01EC-94BA-5F7F-429F1C697B8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9202C-09D0-9506-C9CB-BB2CD31E570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3EADB6-7EF9-44C6-F0E1-C6A902A96EA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AE5AC-4DFB-7506-184A-CAD9ED646B6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BB86D6-1864-BE19-0B68-3C4C9E2254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9EA68CE-7339-823B-9AF4-20902E87087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68A464-BEF2-6B28-3F12-A200DF1F0F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0A0337-195E-C847-B0EC-2ED5C7B9F849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D8074B9-82F0-4C0C-BD65-1B576D0B1D2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E41A17-1EA6-3778-9C5A-7702D38DF3B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70E581-1FEA-03CE-ACF1-14AC2B1240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08DA7F1-0180-1836-778F-E9158EC5ACF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A080BE-C382-E2F7-CFDD-447D34B0150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FB40BD-3D32-1310-D3CE-3C6E86C5DBE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8AB93A-2552-C4C3-C2E7-C1ACEE7C40B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77C49CD-33F2-A4A2-8690-42EC563A036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EAA90CB-3577-B51A-CE1C-8101BA64ED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D8AD87D-C191-5AD6-949C-58EF4D368D6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CBE4E78-D9B1-C727-F638-DB869156A1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FAA360D-1792-5913-7D07-ADC5BFB745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0" y="874206"/>
            <a:ext cx="9566543" cy="5618255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CE1BCB-6F72-849A-08C4-102925C590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9" y="3163335"/>
            <a:ext cx="1857404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299246-6ABE-A5E9-233F-F9F1FCBDE6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A2F7D-19F3-7DF3-901E-6FECF9C435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40C48-4505-6FD2-CFE7-6F7E899D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FBC973-ECFC-28CF-4CFF-8E5B71CD0532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901C98-0CA8-C25D-FCD4-6470AAD40617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77533DE-30C9-D9D5-7235-0C3E47B4079B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47D2C7-1C0F-1670-643D-6DF70BE3A923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3325B-61D0-3078-69A0-09F894F84E25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14266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807A6-D194-2232-85F2-0AFE0AC7D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2A94609-2B21-D9D7-2FE9-8D47C13F100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AA35636-B291-FC4F-4289-89843D2446B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4B1A1E51-8A1A-1A77-B11D-311F5FB0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745757-0CE0-4091-51F9-BD8BFFA4D1A4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CEF41A-3D4A-D2B1-69D1-064705E69160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FA694E9D-07AB-11E1-CDC1-E303AADF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87B1DA-6F20-1741-D5F3-2ED112C6FBAE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3E63D0-D3E7-BBAB-26C2-F4C065C2674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CA7A009D-1E2E-8B4F-2673-F36E5884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B51BC5C-727D-F84F-B522-04196ADCB6F6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A3D5CC-7149-B649-E6D0-7D3278C2BC81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66E6616-FBE2-435F-A691-A9149CAAF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0978B3-8481-DEAB-D534-9C852916040C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BAB023-27A1-CFB8-4262-4D56CC45104B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1AAF8D0A-0461-3B53-57D8-0CCE86A4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AD3F57-5864-3431-7622-672C146CB91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E98588-FE1A-F753-A4B2-FC0E9B562385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592829D-98D8-5B19-80EA-E3209D7B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846752-AB7F-FE80-A3CD-5BE1FD9113A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247B16-EED9-7CEF-D382-DE59F0F0C3F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E77385-E316-585F-688C-D841D0C21E9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FC74A798-6E15-B0DA-AD04-C4C4CE9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17B33-E568-046F-6125-425C6773F6B6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F2E4FC-2170-BD5E-2300-8BE1E02479D6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982D5A-B227-9B6A-AD9E-200FD5D666B1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D2828C-E279-7C01-4F2F-CEF2CE86DAF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B4A759-69BB-048A-1DED-CA16D4F3950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7D8417-9CEE-2A80-9862-D8B05E67965E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0668C8-A499-E996-BD6A-7F745BB675D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B22212-A728-6A42-5C3F-08DF6628EBD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B7CAF9-1BAF-1C6B-314A-E6061D84C02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18D858-AA8D-3762-0A67-B80122BC7DD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EE114-5A3F-4C7D-175F-3CBD719EE0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E57AF6-B2B3-7E64-5199-158D5AEB2AC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B5B00B-09A4-DDA2-02C6-FFE9265E45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B17FAA-7D5C-1F98-7BBE-D712C76B831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F1CA68-5B49-FDE3-5585-AACFE01F03A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6A782A-C207-ACDF-DE15-34A617A0D3D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57A00D-598B-291E-9625-5F2CD8BF968A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43A676-BEF8-D691-CFE3-AF1020191723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D30676E-3E84-63F0-0C85-5F7C932D218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1A5-FCED-DDB7-3852-23D3ACE14DD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021FAF-0663-F4D6-4B52-FE9CA4A3FB42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7AAB94-1BF4-C450-DAE8-C1B705910DAD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C0662D-2406-64FF-1D77-B6FC5B82E1A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35DB7F-797F-2091-74ED-75A12DEE19F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7136858-E0F6-1174-46CD-16E3B4A9B63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1487C6-6AEE-29C4-F40E-3B1D1CECA03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D0E2274-4F70-2949-22E2-7D408CAAF4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83DB13-16EB-392E-B908-19C6D234B3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4BC6DDB-E643-9317-F4C8-75A8F65AFEB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D7A3F9-F0FC-39B8-26BC-A4878E926A9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C65BE9-DA24-504C-EF7A-EF7FCED9D37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B2E70F-4405-004A-BD11-DDB18C0E15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FBD067-C76B-DCEE-01CF-DCD65A9B1F6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744F87-9355-93F7-27B2-6563937B1A9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D32942-3BC8-FC63-8D25-7713247E9EA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B47BE0-DA32-CC3D-5CE7-A75009334B4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003AAE-C781-9F44-8099-655D5A927AE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4111688-F62E-5BE0-1C3F-6A171E043D4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C7859AF-2AF4-F8A2-4E43-ED4E294FF16E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D17277C-4E54-6EC8-390A-46E169C045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A5E5670-232F-4F98-1D35-29A69F1EFF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649625-B0F8-9546-3652-27AD00EE01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0" y="833239"/>
            <a:ext cx="9587725" cy="5618255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39CF9A-7A64-1410-C736-F0A6916C54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4225527"/>
            <a:ext cx="1857404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B6352-D9B9-8357-37D6-2825C4D440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BDAEC-DF46-1A6F-86F9-93C33018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22B9B-D79A-9B07-839A-7E6DA159730F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C613A5-9AF4-F194-6FC1-71FF07903ED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6E6D0290-361B-7DD8-EE16-A8C548E9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C2F5E-F627-DEE4-14EC-971B44517AD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F45005-4408-7177-214C-5A0D6DCE411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0C879C3B-DDFD-F8C6-7251-297A90B6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11F076-A66B-ED1F-376E-732B48AA761B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273C02-60F2-DC24-7005-F216523451C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E52E176-0481-ABE9-33E7-B5328045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8E4131-9A6C-5E5F-7192-F3D73F409FF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3BFC72-568C-B9C0-F007-07897D007B77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0E2DC575-EBFC-45FA-ED36-EB406403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27F81B-EC1E-CE3F-E030-1AB7E8D42A9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FDF891B-ED06-EAA6-758D-3590348807E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047B453-83B1-B688-19FD-D06FA43A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F78AD0-C865-9349-9D63-94A25C5F306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7F87DF-192E-AB31-78BA-92FA5481744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54075A9-69CD-C7C6-2510-2EF19F35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0236C2-8283-144F-AED0-3A4CC452E10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A74468-2280-2548-9785-F65A99F99CB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98F5FF-E9AC-F468-F976-BDF28E3702A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83B0846-5BF9-7132-6407-E37CB41C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F26470-E6DC-AE85-EC9F-5E971689F87D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C9BE24-CBE1-7B22-2A02-5B1E1E30F0CD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5C9F0A-4157-F662-CCBE-54DD6A9A1246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EB3B4-BEC2-34CB-D85B-9EE81DD95CB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D5F460-1981-8E01-F9C7-3A1FA857D1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7B30A5-F6A5-00E8-DF74-464A58D1F5F0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2AA94-6988-FE33-4F5F-5722ADC73EB1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738635-845B-A22E-BE20-D2C9E82574D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C41B93-269F-8482-542B-5F335D378BC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F06BA0-CE09-4010-C514-FCAD8258669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9B6D5B-408E-4226-3D6D-5E6B593890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21972B-5822-C25E-5C28-6C28E3431569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5EA3E-2EAB-F3C1-FE6D-2519EC3E0E4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CFD761-974B-4340-03BD-D1B69BD128A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647A12-86FF-EE12-AA61-3A7A363CA64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BCF9E1-0B12-18B5-FB33-A4EA2A2504E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FAEE7E-5A06-6356-A28B-D5C5C91125E7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B279A7-54B8-E4D4-408F-DF35AFE88897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665F3C-78B1-4B6A-7675-9848C7BBEBCD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E67E32-5848-A773-BC5D-A4C52A0C781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FF8EBF-F57F-2621-24E1-247E05B3895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DEF1FB-ADCC-21A3-D563-46183559848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8BEA49-0D6F-1B0B-F4A5-D955E69A53D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EBBC6F-067B-BDC5-E18D-BB97F5C9D1D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9A1FC3-89AE-4184-7FAC-9E40626CF86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8CA721-215E-5E91-84BA-81027045829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D01138-1D74-903A-119A-98062F103FB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69163C-59DD-7971-13D1-FA9CF2BA035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013F5C-1753-43C0-9163-DE489918DAA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5ED205-9415-1777-1283-77F495D96D0A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9F4DCB-C31C-37D3-5454-A79671A3CE4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4A5CC3F-B9E2-5C25-6E35-5AB98CD3B97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F6921E-0CED-819C-7A18-2BD46665E8D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572BE8-A3AD-B365-7A1F-F13DDC208DF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1A2933-DDAD-8ED1-1003-1D492C3A606D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DAED61-CFFA-7E05-A0AC-8D611CBDAD3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5D3695B-361A-4938-7FF1-06DDE9F7823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0E76F1D-D484-C23A-BAC9-772AE1B6AA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33ABC0-6DFA-5C65-E0CA-F5E86C1FFC1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A67A287-1CEE-40D2-3D7A-D5DE8457F1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AE6D9F9-2C24-43E3-9609-FE8BDD8B3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C6409-B7E3-7C37-1646-F56781C736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2788128"/>
            <a:ext cx="1881465" cy="827289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46511-9633-F619-249E-A21BC3806B9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8" y="5236780"/>
            <a:ext cx="1873257" cy="851618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9DCF0F-A6E0-A386-B376-70A31C7113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9" y="856149"/>
            <a:ext cx="9564707" cy="57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8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6E1DB-E084-7C1B-9031-D689E086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8F00037-CA83-ABE3-CA5B-1B4D255CA8A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A92CBC-6303-EB30-B406-1276114B29F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7CE67B2-4A82-CEB5-6347-CCFD8B59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5853DF-AF17-E0DB-8AF6-E59211ED41B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A5CF38D-5351-CABA-DE2F-EE9F37B514A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0204921-1AB9-6E4B-784B-48FB63EB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613479-7937-99E5-DA9E-FEA72EE29648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20EA6C-CB81-3919-9324-4E254D9C4B7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CCEC7B6C-E0C9-4581-EB4E-6753D81E0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BECD65-6F7D-8FC3-FF7B-8497A575D4E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52C881-A185-4A90-9E16-3EC04811794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FC916A6-CFAC-769C-D9ED-DEA07848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766881-8F6A-6B66-9D81-7101774A9B4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C704309-4F68-6017-9CD3-62E9693035E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4CA575E-9AB7-7481-5AB4-E602B62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3C6AF0-8F41-BF85-71B2-0940D90B21B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6FEE49-91C7-6A1D-FF91-3CBEBBE50FE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B8A9402-3A74-AD09-9640-801FBDE3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A4DFF9-8B90-926B-00F4-F76C592B012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228F06-7199-5ECD-7854-D16CE691B9B5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5951E2-A0DC-FCB1-7580-2C676A5AA94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B9A1EE68-E91C-B4CE-4BFE-C4B0B588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94A231-251E-19E1-6C6C-10A337E5A755}"/>
              </a:ext>
            </a:extLst>
          </p:cNvPr>
          <p:cNvGrpSpPr/>
          <p:nvPr/>
        </p:nvGrpSpPr>
        <p:grpSpPr>
          <a:xfrm>
            <a:off x="104606" y="120581"/>
            <a:ext cx="11646438" cy="6737418"/>
            <a:chOff x="198004" y="816108"/>
            <a:chExt cx="2854626" cy="2021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C7D0F3-901D-AA77-746A-97040B19DE1C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0E2A7C-7922-A458-47D7-20BC35DCA594}"/>
                </a:ext>
              </a:extLst>
            </p:cNvPr>
            <p:cNvSpPr txBox="1"/>
            <p:nvPr/>
          </p:nvSpPr>
          <p:spPr>
            <a:xfrm>
              <a:off x="364111" y="816108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2CF561-7B33-B63D-42B5-3F145961F0E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A65924-15CE-457B-BBC6-82F697C195F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229B2D-5CE7-42FA-25B0-B3FE6EDE9EC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100CF2-7095-B586-A8A8-F830322EB59D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9B8C11-FAB4-D545-B018-644E896FCBF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BA9C61-7AA7-DC07-BBBD-BE0206924A7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FBB89B-B4D5-38E4-F322-33D136BEBB8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63CDBC-F203-2D8D-D298-D6D8E23100C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2A397-A243-724B-9102-4191627328CB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1C06C-05FD-C9D7-6005-E5FE3F4EE48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3E0C08-A87B-1492-0A43-8BC30B6FE4F1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5BD25A-7A6E-B14C-1DB1-65D1B20706F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663813-3B20-7FED-1B16-722FEE0AA1B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62C5B0-CB5E-1A07-9959-AB5FB9279F5D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F44C5A-5478-A988-B8D9-2A5D32CDE246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C7999F-08FA-7CBE-F511-180FE2754FC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5580DA-FA3A-76BA-730B-13F162F858E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4CAE57-349A-83E8-41FF-BA10F66AED5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AA466F-6450-0ED8-16CD-6270B72A61A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69A786-53F3-B144-1B81-A4583C28819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D0808F-83F0-36AD-544C-0E67FD57346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CA34E0-9E5F-44EA-849C-D47D9E943D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D14929-51C9-3AED-6676-8BD672258C4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EE222B-EC49-FCB8-80B5-93D5A495FEB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548BAB-F36D-30FB-B872-142E6E8D25C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0DE7DB-DC8E-AB06-B198-E07659E8124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90D02CE-8796-B144-AC48-0851A22CFD81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104310-366F-854D-4D4B-70454CD7C0E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484589-B6EC-21EF-E0DB-C3C0AF3DA5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CC9029-D00C-72AE-2CD8-7B75BFA79C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78AD91-B289-A083-962C-4280A24AA780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248D8B-B24D-8E79-2803-F5B9B5E5260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4E33B6-7873-6529-3FCD-3A4AB3A4ACA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596FB6-1C4E-7488-DC11-1F7F20108A9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5A9FC9D-C9F8-A8C9-3831-7EC4A744CC8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65B7089-50FC-99AD-C032-FD3E54C5777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CE8398E-3F37-20B3-8D73-85D81D4C0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856150"/>
            <a:ext cx="1857404" cy="854302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1F01A21-2E4B-BD70-4F2C-E750E4102E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1862982"/>
            <a:ext cx="1857404" cy="8194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30CA87-BFB2-7EF5-E956-AC2CAC524A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2788128"/>
            <a:ext cx="1881465" cy="827289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C0D04-63B6-8A97-35CD-2680FE3CC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64" y="3832253"/>
            <a:ext cx="1857404" cy="85161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8EC956-384F-3EC3-D822-A519C67B71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8" y="856148"/>
            <a:ext cx="9599899" cy="57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EA692-732D-B45B-75E2-FB3320FC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772D9-1EC0-417D-BE35-C2094AAE5FBB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8C81B1-F046-983B-3324-D466EDB5CB2B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96A6DEC-56E2-30A9-B6F7-6CDFBCC1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3A9915-3DF8-3E68-EDAA-3509DA6AB11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09B1FA-29F2-D0F6-2909-AB2CD2C48723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C6681914-24D5-5E98-71BA-0769F46F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32F71-1350-E616-D00A-9A07F60F38C4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9230C3-4E55-81B2-FF22-F3F3BD852DD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DB9B340-4AC2-41F6-DAE4-FA2019C2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5F0C97-9EB5-7E66-33EB-ED87564389A2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4A3154F-6F85-59F7-F57F-29EC96AFC0F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973D0EDF-4EC2-CC6F-6F8D-801ADBEF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9A1A48-53B7-785C-D9F0-A117C0631CB2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370CDE-530E-F8F7-AD16-90DB3934A74F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6347795-1B63-C160-4453-A506A4F8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EE7245-59A7-2794-F76F-FFB75F0B0C5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BABC64-12E0-9BFD-17A3-35C140098D4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8BD6CF4-DCB1-C0F8-F6ED-65D6E90A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D3374F-2A5D-A369-38FB-4529CD0FE99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7211A-BA74-2CA4-14F2-0B5B48BDA6C9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F6C25-6786-B2B0-3ACA-8E5E9A239E2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36408C9-6FB6-F785-98C3-BACB375B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59DDB2-4CE7-177C-0EF4-6C443A50B391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09B75B-04A1-75D7-83D4-9AD8E578944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120CB6-CF96-C090-A3AB-7F664679FAA5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73AA4C-FDF2-CA80-3276-D0986384779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F142F-AFAB-AF48-683A-2925E38DEC9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742C2C-9224-1B4F-55C0-F4230721757D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144F3-708B-BE1D-6207-BE9FE9162BEC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A314A-57F5-4668-5ED5-62A4BCF6794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7669C0-F5D3-8336-852C-7BF11F7BD83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0A46A9-035B-09D4-2012-4EC03BB42BE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09C7CD-4191-5544-6CAE-4E65E728562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E76038-BE7D-DF6F-FD40-F8FF171FD8E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F8382B-A658-0FD3-6494-9466C5F530D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3958AD-D172-1E99-0E84-86356FF973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E92513-95C5-FBAC-FA13-B7A565B0972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F102F-BDEB-7E32-C511-22FF5BD094F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8F836D-4D7D-87F3-B5B4-B4A0BA7FE8BD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CAB032-BDFD-7FEA-BC8D-5E0D738D0A01}"/>
              </a:ext>
            </a:extLst>
          </p:cNvPr>
          <p:cNvSpPr txBox="1"/>
          <p:nvPr/>
        </p:nvSpPr>
        <p:spPr>
          <a:xfrm>
            <a:off x="266947" y="1526951"/>
            <a:ext cx="5605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automated the flow of data, so the system runs on its own.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pipeline runs </a:t>
            </a:r>
            <a:r>
              <a:rPr lang="en-US" b="1" dirty="0">
                <a:solidFill>
                  <a:schemeClr val="bg1"/>
                </a:solidFill>
              </a:rPr>
              <a:t>every hour</a:t>
            </a:r>
            <a:r>
              <a:rPr lang="en-US" dirty="0">
                <a:solidFill>
                  <a:schemeClr val="bg1"/>
                </a:solidFill>
              </a:rPr>
              <a:t> and performs three  </a:t>
            </a:r>
          </a:p>
          <a:p>
            <a:r>
              <a:rPr lang="en-US" dirty="0">
                <a:solidFill>
                  <a:schemeClr val="bg1"/>
                </a:solidFill>
              </a:rPr>
              <a:t>      main steps:</a:t>
            </a:r>
          </a:p>
          <a:p>
            <a:r>
              <a:rPr lang="en-US" dirty="0">
                <a:solidFill>
                  <a:schemeClr val="bg1"/>
                </a:solidFill>
              </a:rPr>
              <a:t>       1- Get new data from the mock data generator.</a:t>
            </a:r>
          </a:p>
          <a:p>
            <a:r>
              <a:rPr lang="en-US" dirty="0">
                <a:solidFill>
                  <a:schemeClr val="bg1"/>
                </a:solidFill>
              </a:rPr>
              <a:t>       2- Send the data to the ML model to predict whether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the transaction is safe or fraud.</a:t>
            </a:r>
          </a:p>
          <a:p>
            <a:r>
              <a:rPr lang="en-US" dirty="0">
                <a:solidFill>
                  <a:schemeClr val="bg1"/>
                </a:solidFill>
              </a:rPr>
              <a:t>       3- Store the results automatically in the database.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Airflow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ensures that the system stays updated and works smoothly without manual intervention.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81784F-947D-1AD7-FF9E-4F6DB18C66BA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441C62-2E64-161E-CC1F-126CC5EDE87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7BD0AC-AC81-00B2-ACEA-37F2AF705E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4A8292-FD2D-937A-9DAA-4C3FB2D1363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8A7DF4-2C53-9D64-C312-F91F97DF53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59F69-32F3-735B-EE75-2C1AE80BDB9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D9074F-15FA-91AF-69EF-D1D30864AE8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83A30F-3C6A-7324-F4A9-A5303E66206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1835A4-8832-6899-DB09-60E04BC3246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C95F82-DA99-2976-59BF-D3215BFD582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649711-5ECC-754B-64FD-C4F3119F4E3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09925DD-E953-A55A-5B69-BA095B624FA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64DB537-1312-C16A-3A87-336B346F1E0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467D52E-B733-3A99-8453-0C343BDD3EC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42FACA-DB79-4CFE-566F-D043C1EEC9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E2BDDDF-DA55-9C4B-C4AA-0ABD4F737626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BE17C8-BE1E-27CE-2E80-D3FFFF41D3D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500E99-9458-94C6-1A3B-C436DF5F4FB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35AF046-BA7D-96C5-4D52-7340F93B066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789230-D1F3-53C7-1E44-8A51EA60B27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F6CD4C8-12EA-E927-EB15-D9304847DE2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7" name="Picture 2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AE2E967-07A5-A79A-2F2E-130FB33ACE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1226596"/>
            <a:ext cx="2707435" cy="865165"/>
          </a:xfrm>
          <a:prstGeom prst="rect">
            <a:avLst/>
          </a:prstGeom>
        </p:spPr>
      </p:pic>
      <p:pic>
        <p:nvPicPr>
          <p:cNvPr id="35" name="Picture 3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78E40A8-3F18-5776-F44F-EE56699AED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8" y="2173636"/>
            <a:ext cx="2707435" cy="8543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9832F5-F4A0-DBDF-EDF7-934C8E4DB7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8" y="3163335"/>
            <a:ext cx="2743895" cy="85430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49061-EA28-A69C-6320-608ABBA094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787" y="4225527"/>
            <a:ext cx="2743895" cy="81943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146BB-CB7A-B012-E23B-75D347A636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0" y="5236780"/>
            <a:ext cx="2743895" cy="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3E454-6FC5-34DE-CEE1-36A14C38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9C780-8B47-6DDB-A797-5A8F869BC13F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3377C76-F13C-4888-D415-1EF56ABF3F3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35FF0C7D-6D2C-FD3A-469C-41FDF427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1B16E9-25E8-18D7-FA81-861F87BF5296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37000AB-5550-14A3-1F33-55D78E121F35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5A6C580-3532-22AA-78A6-02403D5FF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D3CC12-8F60-0792-45B2-0AF762CED055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A4E3DC-2ED6-CCC2-C547-02974AA76E57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456CDB9-2CCC-39CC-6AFC-C65AD470E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3B3BEE-3C57-1B1B-4BBD-A221E1CB0652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209973-674F-5B23-73BC-C68F1AB0D82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8465AD-07EC-823A-DEF9-6B9065CF5389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6E07F-7828-0E8E-133E-AB7A3EE9CCC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1710F2-F72C-16D3-6AE9-CCE17E8027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C9BD05-9AE0-E4FA-B86F-3FF0AC5FE5C1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CBB5BA-5181-EED0-8AB4-8214A8E67FF7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88258C5-6EAE-47A7-79A9-913E5B75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F9E62B1-F916-3CC9-6261-F93B662B9F41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9FCB0-B4DB-79CB-B7F9-193FD4982A4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956721E-8BB4-9CBB-90FD-DFD3C9E3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19D953D-2530-456D-B153-9A8A2D470CB6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71EB78-5617-BD3B-E717-4CC4FD973E2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F5CBEDE-0445-859D-F2E9-320995E3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2DC7EA-78F8-3C5E-E1AF-00D41D9E6AE7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BB489C-B43A-BAD3-08A8-711320F82FD6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7B5659-48FD-74AC-CA09-AF8B1765FE4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B5C929F-A372-8DF0-E4C1-F77361B3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C9768C-ED44-7F2E-C23D-45968F56D5A3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8A7C4B-C5FC-35F4-3969-4D8502E5781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DBDA0E-9C46-297B-C5F6-75C9D2A3EF2B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57D918C-46AE-B6AB-63E6-9B8A4C00FA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52F531-A684-372B-67C3-4E470E1CF66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23D0F9-550D-F7A6-1021-07B1B81FB29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3ED87-8A26-1830-DDE4-93581220EEEF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05465-2CC2-2DE6-2F1D-8011F5A81CC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43FC3-0E4D-9297-45B6-4C145C2436A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9BA8D1-0B5F-F578-C674-E18F57AEA3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F6F35E-702D-668A-2F70-CF3D5CAE94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B826C6-DE0F-5153-91BE-C5B6671D7244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ECF9B5-7FD1-4769-A873-8A22E7321FE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A726FC-8273-2336-A3CD-7804E751ED8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4CCF92-2741-524E-70BD-79AF9F4A08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89AA11-736E-96F2-8651-C75AC2D4CCE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AAFCE1-AD17-13BC-0A9B-46A482D40C92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F9B555-F641-DE04-412C-5326CA566AC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AEF7CC-FFA0-72CD-3FF0-80C078A4A36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2F64E7-1A55-9D21-ACBA-425D4B0BFD3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F78397-7EDD-23D6-CE6B-B91754CEA25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D2D6DC-5094-D8D9-1817-6805B571E43E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2E3DE3-E746-74E1-DF37-F67347BF7EA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FD8B70-927F-1E8D-CA77-6F3B5783097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A471AA-7161-790D-9FDB-1E55BED0FA6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93341A-8FEE-26EC-163C-00E35D1D4FE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BA91A4-34D2-5042-4A05-89BB051569D2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087BCA-D789-DED1-0DAA-74B8C4BAA1C4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117284-B8D3-AD70-E2E5-A6C0E14815A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B8C681-827E-AEB8-ED3A-3CB97A3915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71AFEC-5548-2194-542A-805219A8AC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FB6BAE4-3C41-977B-03D7-73C628B62685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B564FC-B7F3-22D7-CA97-9FCBECAA90C0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50C1AA-E65B-B9FB-44DE-FC2E34601D29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B3F59E-D4D5-6C9B-8336-E574F3F26105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8B34D7B-C612-C7EF-56D1-74CD479294C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E0AC78-820E-225A-C178-10A8292242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Graph Growth">
                <a:hlinkClick r:id="rId18" action="ppaction://hlinkfile"/>
                <a:extLst>
                  <a:ext uri="{FF2B5EF4-FFF2-40B4-BE49-F238E27FC236}">
                    <a16:creationId xmlns:a16="http://schemas.microsoft.com/office/drawing/2014/main" id="{A5526E1B-292A-7557-C686-BBCCC55DF3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733258"/>
                  </p:ext>
                </p:extLst>
              </p:nvPr>
            </p:nvGraphicFramePr>
            <p:xfrm>
              <a:off x="13117934" y="2039968"/>
              <a:ext cx="3789598" cy="3923119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3789598" cy="3923119"/>
                    </a:xfrm>
                    <a:prstGeom prst="rect">
                      <a:avLst/>
                    </a:prstGeom>
                    <a:effectLst>
                      <a:outerShdw blurRad="76200" dist="12700" dir="2700000" sy="-23000" kx="-800400" algn="bl" rotWithShape="0">
                        <a:schemeClr val="accent3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97048" ay="115510" az="4191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Graph Growth">
                <a:hlinkClick r:id="rId18" action="ppaction://hlinkfile"/>
                <a:extLst>
                  <a:ext uri="{FF2B5EF4-FFF2-40B4-BE49-F238E27FC236}">
                    <a16:creationId xmlns:a16="http://schemas.microsoft.com/office/drawing/2014/main" id="{A5526E1B-292A-7557-C686-BBCCC55DF3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17934" y="2039968"/>
                <a:ext cx="3789598" cy="3923119"/>
              </a:xfrm>
              <a:prstGeom prst="rect">
                <a:avLst/>
              </a:prstGeom>
              <a:effectLst>
                <a:outerShdw blurRad="76200" dist="12700" dir="2700000" sy="-23000" kx="-800400" algn="bl" rotWithShape="0">
                  <a:schemeClr val="accent3">
                    <a:lumMod val="40000"/>
                    <a:lumOff val="60000"/>
                    <a:alpha val="20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63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75425-BF57-5B2B-C061-B71DFAD8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5FBD256-4312-1DF6-F519-3E4DB7220C8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8DB9A8-91F6-6B3C-E165-B94F701CE39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8A90E2D-A96A-DD86-F059-B23579FA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DFB459-899D-5069-89DB-9CBBDF85144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720A70-6328-0F65-E25E-4E0AC345A0A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AD5B91D-4352-488C-DC6B-5B46C31F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30D50-DCBA-C8C0-87CA-96413CEFA84A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0D6E5D-17C8-EE8D-7A75-6FBD6CCBD183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E9362B5-2A3B-7376-F1CB-32E7F6F6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871F50-D7B5-B5E4-E50E-58BD5E505D6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75621D-968E-DB7D-6BCC-57D5A8023D2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5CB3A4BE-DEB8-D405-1D53-B07CCDAE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51474F-9959-4C9A-65D1-8A77ABAC72A4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37DE2E-72AF-E490-D46A-DED5B3E4FB2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0B5BF88-AC94-3FBE-58A2-62712A19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DCEFBC-E473-BCF0-5AD4-179AD5CE8431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665E2FB-6A2A-AF4B-B086-2708A06CF68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BCB344-999D-5F22-E411-680CA728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1B582B-7DD3-B28B-F3EB-EC1FAF33E72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96B62-979E-9FBF-7A66-C56F5CB6BA4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467179D-1DBD-FC21-0C9D-1C886AB1CAF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270DBC7-1373-3F71-5827-71246AA2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2CFEAB-CEE5-A760-23BD-21E088C23435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DD504-2778-F32A-CF14-1431810E12C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61E41-D4E8-DDB7-5345-4DEBB8CEC966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96A3EA-7271-CAC6-3156-FDB6E33D58C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7F443-9921-547B-5F52-EDEA738A3D0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E2F4FC-CBA1-E97E-66E4-FBDD302C7A0C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DFC517-9BBC-E7AE-42B5-2BFC27AAD4C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D29D-25AC-63F7-86F3-55BB393E0ED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598ECD-ED3D-76C1-3590-DC3BA2E554F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1D9C4B-7601-DCB9-E9BE-CF3D76CDAE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E2B5BA-E47F-EF31-CA3B-796FCB8D63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C1AB3-77DA-5B46-CC1B-4B968F7A545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AA3637-BF52-08AB-333E-1504261F055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39AE6-2CA3-E488-B77E-A066A2DFCB4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A4CD47-7849-CAC3-1DDF-042AAFC78D0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1900C3-1300-17FB-9EFF-6331BF67C8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804657-7163-C51F-3A01-BB2365AED768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71DE21-2DCC-EAA2-EB2D-058030F9E167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EF069B-0611-5620-73E6-FF0E4CDB3FE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43168D-729F-2557-38C5-A5F2FDF75B5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E00F8-927A-F41E-8593-571A5147F800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FF8BAF-89DD-5BB8-74F6-836625CEDD3A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157F30-CF68-3BBD-2F1B-2141FF23CC0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E8B63D-2722-3136-A881-C31EBABF8B6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23B995-7B56-138C-8E48-28920D74E3A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9D85E8-7D8B-8BD8-A42A-46346F92200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A5DF9B-D9A3-0AB8-6579-2623DD180BB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4CCBB0-4A8B-AC6C-A427-B0AC6EF372E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259510-E165-9CD3-8C58-F94062346F4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801879-7A18-3565-B476-87934E20D227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32860C-435F-3032-D77C-C3BCAC4A5A8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A7DAF2-D4AC-79D4-5A7A-03B63477A60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5FFA5C0-7C41-20ED-23CD-32DCBEE1222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28C3AFA-03A0-3722-CD0F-52D5C542B1C0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86E9452-4683-69FC-F54C-860F7064F0EA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D2B86-6D00-11E4-897D-864447CAD71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95596A9-20E7-D1D9-7978-97D9EA29E18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D3EAC18-DF35-EB26-DA0F-51D0B25667E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2CB8EFE-88DD-782B-9602-F204AF9763E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Graph Growth">
                <a:hlinkClick r:id="rId17" action="ppaction://hlinkfile"/>
                <a:extLst>
                  <a:ext uri="{FF2B5EF4-FFF2-40B4-BE49-F238E27FC236}">
                    <a16:creationId xmlns:a16="http://schemas.microsoft.com/office/drawing/2014/main" id="{7E5C5142-A2FC-05BE-1B9B-77C4172A0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6085843"/>
                  </p:ext>
                </p:extLst>
              </p:nvPr>
            </p:nvGraphicFramePr>
            <p:xfrm>
              <a:off x="7406765" y="814364"/>
              <a:ext cx="3418807" cy="412063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3418807" cy="4120638"/>
                    </a:xfrm>
                    <a:prstGeom prst="rect">
                      <a:avLst/>
                    </a:prstGeom>
                    <a:effectLst>
                      <a:outerShdw blurRad="76200" dist="12700" dir="2700000" sy="-23000" kx="-800400" algn="bl" rotWithShape="0">
                        <a:schemeClr val="accent3">
                          <a:lumMod val="40000"/>
                          <a:lumOff val="60000"/>
                          <a:alpha val="20000"/>
                        </a:schemeClr>
                      </a:outerShdw>
                    </a:effectLst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21" ay="926821" az="188456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Graph Growth">
                <a:hlinkClick r:id="rId17" action="ppaction://hlinkfile"/>
                <a:extLst>
                  <a:ext uri="{FF2B5EF4-FFF2-40B4-BE49-F238E27FC236}">
                    <a16:creationId xmlns:a16="http://schemas.microsoft.com/office/drawing/2014/main" id="{7E5C5142-A2FC-05BE-1B9B-77C4172A0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6765" y="814364"/>
                <a:ext cx="3418807" cy="4120638"/>
              </a:xfrm>
              <a:prstGeom prst="rect">
                <a:avLst/>
              </a:prstGeom>
              <a:effectLst>
                <a:outerShdw blurRad="76200" dist="12700" dir="2700000" sy="-23000" kx="-800400" algn="bl" rotWithShape="0">
                  <a:schemeClr val="accent3">
                    <a:lumMod val="40000"/>
                    <a:lumOff val="60000"/>
                    <a:alpha val="20000"/>
                  </a:schemeClr>
                </a:outerShdw>
              </a:effectLst>
            </p:spPr>
          </p:pic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BEEFBA-2D7A-9373-5E60-C3D351224F3B}"/>
              </a:ext>
            </a:extLst>
          </p:cNvPr>
          <p:cNvSpPr/>
          <p:nvPr/>
        </p:nvSpPr>
        <p:spPr>
          <a:xfrm>
            <a:off x="8541099" y="5606980"/>
            <a:ext cx="1378226" cy="479300"/>
          </a:xfrm>
          <a:prstGeom prst="roundRect">
            <a:avLst/>
          </a:prstGeom>
          <a:solidFill>
            <a:srgbClr val="91EDF7"/>
          </a:solidFill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1B26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54438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3F7D6-743A-AFF1-72AD-53300E7A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6949C5-D490-4B86-2FB0-BE26CABDF9C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5DEE8A-4BE4-0E48-D209-6E7BF4AD97F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53B0AB4F-5EE6-D888-634A-D1036E2D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3BFDA-F542-AFAA-458A-FBB32A669F5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134CF0-1F44-032C-85A0-9EADBF9CE027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D62FD90-A0EA-5182-D0DE-BC62FD331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975F89-ACEC-08D1-7426-83C427C6B7EE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4FDCF5-122E-483F-772B-442B39E64014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61BE075E-525F-CDCF-76FD-3BB58CDD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236AC51-A2AF-573F-837D-553443D3DD14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FB2E26B-3D4F-82CE-C9F2-9C6A2826CFD7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AE59A37-1430-4897-4539-617B34F5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C43A287-6967-BF6E-7A48-C7E50E4A3C7B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F29119-08C1-DF81-B08E-F5ED83F3E29C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0538175-2A33-528F-EBC9-04751EBF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2DABF5C-D166-F0C3-33AB-E257779C6897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365F92-1CBD-C0D0-67D5-4BC5369F659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A8B94B5-0315-5BA4-C720-CAE670CD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18238D-D575-DDCB-BB16-4864DF5ADCB4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81143-F39C-8B74-50A6-176916CD32C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C926D2-9D00-7D99-8BD5-8F7C03030FE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7C62BECB-AE30-74FF-2796-6A707EA1D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AEAF9D-EFBB-CC3C-97B2-B3863F834AF2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4FE6C5-E919-39EE-A4D5-DC9F0A751BC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744037-4A88-7F05-56BA-6625B83B64EE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81000-2F91-4D4D-ADBE-6FC58B03D02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D19554-22DE-9ACD-6B10-49302D7DA23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65424F-914B-2C5E-7DB5-964166400AC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E8238-14EE-E27A-1AEB-0F9FB6D2010A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800598-9020-4D7F-F4BF-2CCF592E490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FF7CC-05E5-2A03-1411-3BFD400394E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97E833-0A25-6686-CCC6-B00CE389FE2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62788E-7D62-E96E-7CC8-28544FA5281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9D57D5-549D-5A9E-4832-311A0C114FF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56D12D-9AE4-E46C-264D-601F67DE64E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65C2E-8AD2-AB78-F61F-14A6E1433A64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D4FFCF-2BE1-D532-E2B5-A0BABF52F0F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40FA7-E2D6-2E18-F787-2BFD0F7D009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2621100-8596-8EE6-0B87-6CF0883CFC8E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2755EE-1EC7-0E45-9DBA-8BBC7B98D5EB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08223E-69B2-3575-2ED4-08AEF5BDF18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2AC5BD-439C-8D67-6FDC-112ED1237E2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59498C-92B9-624D-2C94-E34AD777C0CC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35B4813-683C-B77E-5467-DE45CDDA41E1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77A4E3-A1D4-8F8E-23D3-6B9F228099A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A27FD6-FE07-C6A5-80F7-2899A598922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4255C7-8B84-6C64-9A12-1A8E5693D3C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24C7BA-2E99-D3DB-7B82-80BAF8C9D0F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77427CB-545E-9236-C9E9-D1AA8ABE10E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BABB567-B361-8D3F-5EE2-DDE1FD52F07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7FF15CF-5009-0DBD-969C-EFD7ACE9D163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3408998-39AB-F74D-F282-85C5B0153B45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11A875-1D02-BFA3-E52E-C06AA5A5460E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5F4A8F-94E8-4D36-0AF7-792B673DC1C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A24210-C344-B982-2EE6-4BD8F52C730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7E16F1F-FFEF-7A67-71A2-5DA2A87C809B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954745-866B-8188-6C5E-4A9D70841F4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6E2EE0-22FC-1C2A-EC0D-5BC63D04CCB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992DCB0-2842-939C-DD44-9AD80ED24B8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3033125-0854-6E29-D915-6B7E2DBB7B9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92EA33A-8A8E-66AF-7879-E9EF8D2CDCB1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22E1FD37-7C14-A18A-DFF4-5A046219A5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007" y="2923779"/>
            <a:ext cx="2073709" cy="1303071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E69F2-8DFC-968B-564C-559485CFF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17" y="4352047"/>
            <a:ext cx="2050184" cy="133898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0EFD2D-60E8-8742-4EFC-1FAE1D0BD7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0" y="1041603"/>
            <a:ext cx="9413423" cy="57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2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0DE5D-E06B-2682-20E8-B7560FDF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1389C-BCAD-19E6-68E9-AE40CD48586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3C14A3-0467-67F9-8106-29BB64A6E39D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764E14C0-4C64-A0BE-537D-61D8CE10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457E83-576E-D032-1E01-5AC561CEA666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3A9753-3D48-6EE5-89F6-2A70AC690FF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CC37665-07A8-DCEB-1EBD-FE5994F6A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0F8AC7-1F47-22CA-DA38-526B633BE48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BD0F4C-3110-2273-2FA9-685134B1A5D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0E629BA5-D9F8-4A21-2B6C-7C3946020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2C406D-B4C9-8A16-F004-0CFF72E0A78D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3B37C1-2007-DD03-B0BB-7557916A05E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E24AA6F-7693-2E32-0714-8DAD8EC8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4F4FA5-FF5E-651D-C4C3-7D44B2FB2B56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28480FA-4FF3-B934-6FAD-92D8DD70F7F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2F1DE906-E634-B741-245D-3C6317B7E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5870C4-92D1-83FA-5C28-5DC61B226462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A02A0C-D814-7C18-A9B0-FF48432FCE28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02AA2E6A-97F9-3BCA-F570-196C418E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5A5EAC-1F76-A2F7-1CE4-48E37C5555C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44A444-03C8-8D39-6531-053951B596A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5BE673-E5AD-3C39-9D8F-B4BB2187D3BF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7C5DA820-62F3-2A73-B836-34E6BB83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B0EE19-F18E-AB1D-2844-803E96BC89BE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3981AF-9D0B-CA0D-2300-07E57AF73B0E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5C930C-7840-2614-B727-D9DD46B95553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C8B3D7-07B9-D661-E4D6-7155F87EEB5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959CB7-B7AB-331B-6CA4-F4BAD28380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C4AF9B-315D-1505-E1B4-52237CBAF0D9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002608-65C9-00A6-F621-1A5173143A3A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C993F3-52EC-837C-5764-63E2A2DB75E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B26FA-93F8-0142-AF35-A68F804693E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6BF15A-BEE2-F20C-D037-66C72E7F71B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FF0068-8335-90A2-D226-9B1FA8C02B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16A5E-F843-E01C-0AFF-875A8C4D34B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6DC95C-5867-19E3-374F-1D6A1396B53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2C1517-8457-0843-0BB0-8015EB41FFF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58EDE7-AF3F-2167-7AFB-C104B4404E9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6D805-2309-01E3-2E29-989B9870A8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F5D950-4569-5CEF-0FA3-193F66272771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2A0EE5-FA5B-DB24-88E7-B70F3D52D9AD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E84DA3-A243-3569-A862-8305D27A6A88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74E008-675A-7E50-8A5E-F44F8D163F0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FCE42C-25DB-3E4B-52D0-3794EBE4D92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AB7433-7DC0-616A-CC17-D6AC3E11BD6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F794B2-471C-96FA-B89E-571F5312F39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1797FF-DA44-AC46-04B4-022B5E50160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A04A4A-AB47-2922-FCE6-B7B62DB9A83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8AAC12-8FDB-2CB5-0FD6-6C5C7C5754B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580C687-0059-C041-2A24-9E3653B350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49DCD3-E95D-97B5-1AC1-65F59CE4121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61B283-F09D-56E5-D5DE-D9AC275AB38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7495DF-F354-E2CC-FE64-F712275E4C76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61F9A9-9B30-AD1D-EA26-CA9DECF0D48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59758D6-6401-B46F-52C8-177AC0DD2B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F39AA85-ABF6-5CDE-9426-AD79F743D0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AA589A-BA42-0BCB-4625-A56553F99AF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BAE742-1E26-60B3-7BB3-988464E1DD58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DFB68A-24E5-3F18-BCD7-C3424BAB2D4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20572D-3AEC-EACF-4368-60390B75255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197B17-53AF-EEDF-FBF1-8D5FBC877CF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D3830DA-A8B9-2C74-E37C-0A819B6D1F6B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49A943B8-D842-DCFD-3A3D-C805105774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6" y="1387200"/>
            <a:ext cx="9544172" cy="540776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6A070D-CED3-7E5A-6E3F-C651CC2432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77" y="4336784"/>
            <a:ext cx="2050184" cy="133898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33C7F2-D62E-940F-A127-050C643B2F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50" y="1417006"/>
            <a:ext cx="2136766" cy="1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6060B-8F57-7673-6D9A-DC93AF9D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70C8C2-2F38-5F9D-FA66-A38F299F701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C55CA03-7BE9-2A99-6916-844F5D3E937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29A02FEE-1A75-9FEA-933F-7B5502DD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37BBAB-6885-CBD5-0C4C-2CCCFD63B67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BF0CA1-7176-16CF-0B87-8308896C34D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958AF88D-2D24-D167-00E6-9F223A318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05741B-3C62-511C-3D34-381521CDF5F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501AB-089C-DBDC-F7A2-0A0731418F9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7761260-44AA-CC84-28C0-5FA2C00FE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D2FD473-7086-47D2-EA0B-7DF7DA4D7BC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65B450-FAD1-974A-E442-5FBCD838AEF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5A6197A7-10B1-192B-A4F6-B0CD266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E25B9C8-A6EF-2CE2-3689-FE8F41DFF57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8A1AF3-4AC5-B13B-9E21-916202CC7C7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F232851-BFFA-EA7D-0FF2-2C86BF98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8453EB-3303-0BE1-A1FD-EF50448B06AA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DD2A2EC-B8CB-0C33-88B9-F8CF5DCC9672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17EE340E-4E5D-C265-FCE8-A6A45203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BEAAFF-EA55-B6D6-F268-D9513867AED1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9AEB18-E854-AA26-1C00-3E4A2A24CFDC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992ECC-3728-C4B8-B2C4-852133DFCB4C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27388E3D-F19D-D254-4A7E-1B8A5F7A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FD0C2-8DAB-2DD2-9E54-309A659E5741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B812E9-AD12-0CE5-BF0C-4B66B6F574AA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75651-617B-FF8F-BAB0-4AFD4191B115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714F3-52DC-B356-BF00-3E5A4C3B1EF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AB6431-6138-60FD-0198-272488786E2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CA22817-77DE-B839-8F5B-DFD90A7FF34E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AA996-66EA-4D6E-4748-FEC9AF6DD49A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8CB1C-CC70-9E83-503B-807975AB8DF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5D051F-926B-877C-6B94-705F0995E36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C4C99A-43C7-F055-97C4-4617326406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5E7C3-7B0E-0985-4859-F59280D6AC4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4A6A14-9B22-67C9-7C45-2FC627063E5E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D77691-4824-FE63-BDA1-0633E6D82F2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249DD7-5BFA-47A7-09DB-136081E4CCA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522D8-F5E0-4300-F0A5-7A2615210F3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6F12D-2485-0BE2-1661-1357B7734E7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5C00A6B-96CD-F367-ECDC-7222E01A439F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F5732F-44C1-6055-AD06-497806EF883E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D4F2B1-CC3E-66C1-4E39-F9B888171A1A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3D7A0D-B5F0-22B8-0944-744FAE7683FC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227BC-ED8B-792F-B040-CEDC398920A6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57D71B-E07A-C05A-3FC6-4C8342608CE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7F861D-C3B5-14F1-58AC-35F7DE5BAF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9358F6-BC16-4C1B-B3C7-4EE3A161133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464E71-AF89-B347-2475-725D650BF583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C4CFDD-D3C1-F4A2-34E5-1B0E1631CBB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97001E-BE94-C1DC-E021-40A3690A148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A3EF4-10DA-2112-AEF7-0EF5091B91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8549F7-CD20-09C5-04E8-1EB16CADA38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1FB951-6240-DA63-8A11-CE422A617A7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8F8F04-5545-85FE-FBD1-6DE1D82E695B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986043C-3B16-562E-50FF-1114151DB48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5ABEED-EA34-804F-3496-45D4CBBEFC2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4F323C-2595-2F01-81CE-6D80431AE534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C21AE61-0962-1FFE-C346-D3D4F0C2F4E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4B0C916-5834-514D-FE85-BE1B451D3F9E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BFF5CE-7508-8480-3CD0-E584A2F029B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E67785-95E5-099A-B9C6-7E801971F8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1BF7920-7CF2-CAAD-11E0-E3299F1B073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AFAB0690-9140-4AF7-A144-9B0B746C79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76" y="2936011"/>
            <a:ext cx="2149747" cy="1197038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416567-6523-C3FF-5242-A437B302F8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0" y="1067966"/>
            <a:ext cx="9619275" cy="5790033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C72E6A-441A-45CB-D6A3-9BAA15B7B2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50" y="1417006"/>
            <a:ext cx="2136766" cy="1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3EA58-8C23-44D7-69A9-1A523B35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23CD6-958B-10CB-386B-050E63AA95BC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5EBF3F-133D-3F6F-097D-A031C5EA1D8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E8424EB-AAA3-83FC-6AEC-2A4B567EF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D14D0-7BFD-D17F-5522-66D015D5D0AD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4EFFF4-B643-6C1B-28B7-0CF07ADE077E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0EBFD039-7ADB-42F9-F180-F6A8EDDB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726819-D628-78AE-509C-1AD724975E4C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9CBE843-4C71-AF03-29BD-EA968E61C4A2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852C2695-7879-3FEF-1AEF-AB632D9C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298086-173F-6545-277A-272E3A9B2EFD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7CC01E-8607-AD00-8D13-0040A42E4B7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8DAC1DBD-DB71-63B2-B99E-5633B02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912056-7C65-22F4-601A-E325738B95AA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3695B9-11D1-5B00-2A17-3376AA2FAA6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E990C27-BA04-9F47-2E11-2DB8C173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75E1FFE-6F3E-14CC-491B-F357031A3B6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BE8462-8CFA-9691-F5B8-51490371D338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67A19F69-B24B-73BE-57CC-A5DE0C20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194EE7-4EB2-5C49-16FD-2A829880058B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B9FA1-E485-24CB-0585-AB300778D83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699B30-C6BC-8A7A-83AE-50BE438E1A9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FDA185A-FE28-F2CC-05F2-EC309BA1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4C182F-6CC8-E436-61D2-D7987ED64D13}"/>
              </a:ext>
            </a:extLst>
          </p:cNvPr>
          <p:cNvGrpSpPr/>
          <p:nvPr/>
        </p:nvGrpSpPr>
        <p:grpSpPr>
          <a:xfrm>
            <a:off x="104606" y="464231"/>
            <a:ext cx="11646438" cy="6393768"/>
            <a:chOff x="198004" y="919232"/>
            <a:chExt cx="2854626" cy="19186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62AC8B-E569-E948-0473-1DB94216A635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AEE93-9DD3-76A1-8B92-7B46A2A834D8}"/>
                </a:ext>
              </a:extLst>
            </p:cNvPr>
            <p:cNvSpPr txBox="1"/>
            <p:nvPr/>
          </p:nvSpPr>
          <p:spPr>
            <a:xfrm>
              <a:off x="384305" y="919232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C1455-1EC5-82D7-FCCF-D77B4ED5520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352EE-17BA-E11E-D10B-1A82650DDE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E461B5-CA16-BAD3-AAB2-6463B1701B84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4F40B9-E8FC-9B47-F2FB-FE34C78433B1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DF60DB-A5D3-9C71-C919-2F59ABD8917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7666F7-0FCB-4F71-432D-DFE1FEB2B833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27936F-2CC2-56D9-9F8F-2EA8AD52B5E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9F67F-4CB7-4711-E859-4564793E337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EB5B55-D3EC-B8A9-8017-9BA151288F5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06B576-9967-DDD8-9577-BAA8CC42DF7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0A14AF-8B02-BA27-615D-744319741E18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7854E0-71F0-4497-6F14-9399FCB4FA9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E14E29-6678-BBA0-7246-49B8820AFB8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E5738D-484A-0B1A-9137-0D6AB807DB33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BBF16F-7F53-6474-6140-9C0A176E27C3}"/>
              </a:ext>
            </a:extLst>
          </p:cNvPr>
          <p:cNvSpPr txBox="1"/>
          <p:nvPr/>
        </p:nvSpPr>
        <p:spPr>
          <a:xfrm>
            <a:off x="243082" y="1417006"/>
            <a:ext cx="7627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explored, analyzed, and interpreted the</a:t>
            </a:r>
          </a:p>
          <a:p>
            <a:r>
              <a:rPr lang="en-US" dirty="0">
                <a:solidFill>
                  <a:schemeClr val="bg1"/>
                </a:solidFill>
              </a:rPr>
              <a:t>      processed data to extract meaningful insights that support</a:t>
            </a:r>
          </a:p>
          <a:p>
            <a:r>
              <a:rPr lang="en-US" dirty="0">
                <a:solidFill>
                  <a:schemeClr val="bg1"/>
                </a:solidFill>
              </a:rPr>
              <a:t>      fraud detection.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performed exploratory data analysis (EDA), identified</a:t>
            </a:r>
          </a:p>
          <a:p>
            <a:r>
              <a:rPr lang="en-US" dirty="0">
                <a:solidFill>
                  <a:schemeClr val="bg1"/>
                </a:solidFill>
              </a:rPr>
              <a:t>      patterns and correlations, and detected suspicious</a:t>
            </a:r>
          </a:p>
          <a:p>
            <a:r>
              <a:rPr lang="en-US" dirty="0">
                <a:solidFill>
                  <a:schemeClr val="bg1"/>
                </a:solidFill>
              </a:rPr>
              <a:t>      behaviors and trends that can help improve decision-making</a:t>
            </a:r>
          </a:p>
          <a:p>
            <a:r>
              <a:rPr lang="en-US" dirty="0">
                <a:solidFill>
                  <a:schemeClr val="bg1"/>
                </a:solidFill>
              </a:rPr>
              <a:t>      and enhance the ML detection model.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i="1" dirty="0">
                <a:solidFill>
                  <a:schemeClr val="bg1"/>
                </a:solidFill>
              </a:rPr>
              <a:t>Power BI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We used Power BI to visualize the analyzed data, create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       dashboards, and highlight fraud-related patterns and insights in a clear</a:t>
            </a:r>
          </a:p>
          <a:p>
            <a:r>
              <a:rPr lang="en-US" dirty="0">
                <a:solidFill>
                  <a:schemeClr val="bg1"/>
                </a:solidFill>
              </a:rPr>
              <a:t>       and user-friendly way. The final dashboard consists of three pages: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Home Overview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Customer Insights</a:t>
            </a:r>
          </a:p>
          <a:p>
            <a:r>
              <a:rPr lang="en-US" dirty="0">
                <a:solidFill>
                  <a:schemeClr val="bg1"/>
                </a:solidFill>
              </a:rPr>
              <a:t>       -  </a:t>
            </a:r>
            <a:r>
              <a:rPr lang="en-US" i="1" dirty="0">
                <a:solidFill>
                  <a:schemeClr val="bg1"/>
                </a:solidFill>
              </a:rPr>
              <a:t>Fraud Analysis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BCD09F-9711-8026-54F7-F22FD5E71A5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46DD90-9EE0-549F-1E23-122500CE5AB5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BB62D4-456C-7DCF-75D8-24DC842080AC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AB0180-7E22-252C-E417-33CD21B6A695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E32368-A7C8-87C4-A247-7D98D4859F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649D30-4D89-6D5D-FDEE-9AD6D71A451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0D8D77-3983-B6DF-9228-BA9C70EF7CBE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2A243E-8DB1-DB3C-4EE4-079A9BB0A334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0DAEDF-239A-F5F1-4894-23E7E079EF5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49711-6411-58D9-1044-93789391A4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34394C1-3D84-F69B-A6D4-44DDF142711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1ED317-1C1D-979B-C8A3-1B3A27F1F60F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E78FB-C128-8F8D-7D8D-B278B0B5A73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911425-8E19-7B22-6104-6947E4E0422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C585C5-FEC1-E2CC-0D0E-7B02A0CF65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4FD5E0-74CC-AB0F-48E6-42C4A6520A8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2E022E-DD56-79BF-86EA-F19F8916576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E8C31-2613-6AB5-265C-21162CA0E57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914263-0167-4D0A-C045-12143CD0054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A858ECE-021C-E36D-8618-81017B7CAC4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797C217-2F73-1B03-6B0D-866498AAD3E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8" name="Picture 27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25580086-FE5F-AC3C-7A2C-32048B809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27" y="3001876"/>
            <a:ext cx="3616067" cy="1565009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890BF8-BA25-9018-D409-FE56DAD564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3" y="4869468"/>
            <a:ext cx="3737576" cy="1685949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1A14EB-85A1-BEBD-D625-6F9F13C7C7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2" y="1193028"/>
            <a:ext cx="3651421" cy="1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3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8E2F-33C3-8675-36CC-42DF0188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3CD04C-28FF-0CFE-FDEA-FA95AE6E3761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D69A8D5-A31D-2C53-EFC2-501EF766F3D8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4626DC-9567-2246-D9E8-2EFF0EABBACC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EAB24F-F04B-9396-4A89-9E915BAABEF7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D6CDFD4-E5EA-6414-9007-154E6298B29D}"/>
              </a:ext>
            </a:extLst>
          </p:cNvPr>
          <p:cNvSpPr/>
          <p:nvPr/>
        </p:nvSpPr>
        <p:spPr>
          <a:xfrm>
            <a:off x="-6883756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426C63-F08A-16BF-B281-D8F4103681FD}"/>
              </a:ext>
            </a:extLst>
          </p:cNvPr>
          <p:cNvSpPr/>
          <p:nvPr/>
        </p:nvSpPr>
        <p:spPr>
          <a:xfrm>
            <a:off x="1587686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FDB7C32-3A64-AB89-051E-FDD1F135FA0E}"/>
              </a:ext>
            </a:extLst>
          </p:cNvPr>
          <p:cNvSpPr/>
          <p:nvPr/>
        </p:nvSpPr>
        <p:spPr>
          <a:xfrm>
            <a:off x="-7171139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DF9D45C-4093-8AF5-D681-55664056EE41}"/>
              </a:ext>
            </a:extLst>
          </p:cNvPr>
          <p:cNvSpPr/>
          <p:nvPr/>
        </p:nvSpPr>
        <p:spPr>
          <a:xfrm>
            <a:off x="15666642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12E2B8B-DFC3-9D20-DB7A-8322561523F8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4B9DB89-00DF-E981-3290-49B3ED3E5839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0DE78F-E8C5-4A96-DF20-8FDF05F01249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CF853E-BBB3-2B8D-60E2-3187BAE01E0D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97707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DA84-EDFC-143D-10E8-CD1D5399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9D0E802-15F0-30E5-2098-F56710901B24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6531E1-BD3D-39E6-6A54-48BB2DEA0BA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50503FD8-2344-D733-A84A-B6873278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818A54-839E-4C80-08B5-81138904C6BD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63C228-5DD2-EA63-802B-B4F4837552B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6CC9CC7-2ADF-DD23-2772-E5C0DFDB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3798D1-5F88-BB68-A209-1C51051725F2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82C263-1BAD-DC46-4E8B-6C2DD369E55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F33588FF-250A-96C9-7139-352CE488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B54076-82A6-13A6-90FE-E36702935769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F698A4-7708-7EF3-1734-3B4EC1113EF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706551-2CC5-1FD1-133B-CBACEAD061E8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51A86EB-9C9C-A117-7D43-0AE7517EB3FC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7D730-1B73-DC3C-923C-731A1DBA574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7042AB-DECC-E6A6-44B2-1CCA431310D4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6E8FE6-31D5-E8BA-225D-12A960FBBE1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BE6AF88-8785-0F00-479E-B602C3574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9E513D-CFED-1730-F3C1-AD8C577FCD37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0CE0A5-E2EA-592C-9773-91129FBB1A47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82356D9-37EA-BA95-7F24-299A45600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FD4E60-EC27-B3EF-8245-2B77803DF38F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C0AF00-E8A6-EF64-36B7-D70337BCE1C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050751AC-A6DE-3E88-68B9-5E5BA492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9DB4EC-33C5-67FB-0754-FA0AF3993C6A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D76ECB-F7AD-C179-990F-1C91CFC9C0B9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8CEF67-41B5-181B-50FD-F41F264DD65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8E58F21-1BD7-460A-D12F-B0D186CA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7A9CAF-C6E0-CC5B-DD3E-AC2AD9D15008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B7E7CE-4FFE-1F6E-B8E8-94B8A519912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71767-CCF4-BB7D-7AAB-17C97ADC8481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BEE85EE8-166A-4ED9-86D9-DE226A8ABD9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C7DC78-B5C3-ACDE-2E17-66E35D802B3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744045-7B9F-C014-B4E1-FCDF5DEB94A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9B2727-2140-F1BF-3330-555D66898010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34D47-A8DE-CB1E-3FDB-37C7C29512B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8324C-BA65-CE5B-DCA5-8F850924115C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60C2B8-9C2A-1B0C-9405-D7EEC7777F9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0D31F-6C88-AA9C-60E1-373260A480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3D85E-D6D9-B911-5729-7E7DEA705E72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B99CF0-C5B1-49FE-FB23-BF53B4078E7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E5F663-CD08-B0BE-8071-E85EF786DA8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595A82-C391-D9BD-61AA-573FD2D1761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D0EDCF-35F5-AEF7-97C5-7EB9AB8912F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DC91F7-444C-62BB-90CF-C00AAAC460DD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66B7C6-6F8B-F3A0-A308-C4C08234E9F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E33922-3EEA-2B20-1275-36534DA60DE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4E792A-A559-DCE4-E63E-AF831F1A285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9FB7DB-265A-5EB9-6123-648C8896B16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02DA1F-5CCC-8F0F-F8FE-130028F02431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713F85-6476-3EF6-E64F-3B09E9CDA194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91E6F2-14AA-65CD-FCC9-036BB9A5B9D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1FD5F81-7388-86E0-C402-663CDE92A13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C4DD09-B19F-5186-1745-294C692BCE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E96327-9B34-E50F-BFCB-E74CAC5D7B91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A5A021-B076-94B3-8CE4-C7F1ABA2EBA8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3F9490-6FD2-A121-C630-F7727FC47CD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824533-18BB-8624-12A6-11AEF84F711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CED5BA-90C8-C8C2-2134-305445F9607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BD91B53-A0EB-90D8-B6C2-4F3E22D5E434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9D8A80-8A92-826E-FEB5-F04E24BCE020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0CB3F8-63C8-4AFA-9F88-87A49B00397E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55875CE-8529-22F6-6321-AA8CC76AAB08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7557D2-010C-7B8E-0C51-73E6A259E73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BF7B96-B6A7-4639-97D7-68584BD612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0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6400A-F17C-CAE7-058F-80922AE1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35C81-6C32-81F4-2C69-8F2EFBB93E59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2F695D-CC25-B49B-3F21-714B61DEEB66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B5A0D862-F02E-C4E7-D796-3E25805E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3A3728-969F-258A-FC7C-B9F917D36DD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2E1BEF-B4D6-053A-9C6D-3AB228E5EFD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62C21CC-BE07-A210-55EC-E5305007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CA4837-FD23-CC1B-FCED-1E6AF01775FF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D63541-5AC5-B775-00C1-A81B99830EDF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29CF8A1-6E8D-CDDF-4BCE-64ABF745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890535-9161-6C61-2647-5CF0E9308407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AA1867-A339-4270-EB47-C6B5EFE9481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4770957-0D6F-695B-3F0C-30B70B74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E89ED1-3D9A-E831-5463-9BB3ED11B18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1C91499-0E7C-B16B-22D5-A16D06DBD08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48BBE2D4-1736-1C13-17AF-00055236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71CF16-B2FF-0B3C-F6B0-FED559BD6494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AA325D-2B5A-9750-2DAA-9F2E8F1EDFC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607659-7236-6FAD-1D3A-FAA6DC5C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563EFD-76F8-DE67-A73A-7B5B7978A88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9BBAD8-1012-F3CF-6C79-516CB6CA70BD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70474F-7AB1-C06E-49D3-6F84695F618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CF95E7ED-6690-A2DF-C4F8-4A864A5F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82649-785E-9B7C-6A08-F42CF17AAA5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0DE1AE-A7F3-6C8A-5163-45E4480F373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80619F-383A-1A08-4DF9-E1468724D419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4710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B6140B-9B07-41F6-0EC0-3277384DFB4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65E7C7-00AB-60C6-42EB-56AE6858C2B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BF01ECE-F023-D71D-2C9B-D846E99A4BF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3CC99-0228-B558-87B0-D6DA07C91D35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F33B56-5311-6870-5A16-50EB22F435A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800287-D037-1ED4-245B-02A45E901EBA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7A8D92-E3F7-6BBE-CFFD-57C8DB0F7A4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DCC08D-16DF-D822-5F6D-4B7D9BC3DAD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4A6FAE-0ECB-7363-B212-1F8F9FB5A408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028257-1D8A-E53F-2325-694E65CECA7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98384-9A3F-214F-D3BF-E7276E9CDAD5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FC5D86-471C-90FC-A6DF-24B83E17DF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108120-404C-7425-AC04-1DE0F3AE313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181883-BB7E-A531-1159-A37AC1DB4E61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1FE754-C4FE-29B9-2C6E-E53D6F9192F3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161DCF-78BA-7CAF-607E-024308907D9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011344-942F-FE34-7941-EA5EA02DEDB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5A066A-397D-4B48-7D92-EE8DCE27D75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85722CD-60A8-0020-19F2-FEC9806BE551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C41951-885F-A25A-9658-DA097D804C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A5C90E-384A-6106-AA5E-70F0434C857B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5D0A98-1B22-B5C7-27A1-EA921C95F72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802F55-9D63-40CB-D36C-8567072D107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DB2FA85-1AA0-28BC-F6AA-6E76808F163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370F1B-24E3-3591-C219-BEE77CDD3CD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EB4BE8-037F-7634-5F87-DE65A173D99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30444E-C70A-4676-351D-F670B6CD4B8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85DFB5-A89C-2D79-5918-7E0304D666D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5128951-5289-617A-3E0A-BB668CFD43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D21243-D482-2E2C-98DF-7618117213B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90EF85-5FCF-FD6C-13F3-3D18C4BEBDD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39021E-6AA5-BC8B-1B30-32BF38881A2E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EC874E-3358-0D5F-7045-71C81595855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4CC1723-CA87-6895-DFC7-483398DA3E7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FAEC86-EE67-8E3F-FA0F-11B13B9FA32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E55395C-C04D-4D51-11DE-97B44FE997F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F721922-D82F-C98A-7DDE-6D6A54CC5C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1155904"/>
            <a:ext cx="3866461" cy="1827555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A491448-0FE7-B5C8-9869-2D9291AD2A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3286221"/>
            <a:ext cx="3866461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AD1B7-861D-EDC1-AA6A-1F74A4EB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9CB83-1ACA-4ABB-B918-A6DBD1C0CA2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9A01F9-9C5A-A0DC-1D98-65D00DD625A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9A4CC5B-695A-7C7D-FF1F-DA48C539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D75858-F4F4-0EDB-010D-D33346FF591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9FDDAFA-A7E3-0285-94B6-B87443DDAD8B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EC8B1B3-FB39-7F83-169B-0C7719E0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2F9A8E-345A-A0A8-87CB-BD52FA74DEC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698B07-B2B9-F823-45E5-317B01ACDD7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B011081C-9412-D6DA-A424-B78E5FC35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C2200B-ECAC-D103-DC33-2054D83AACC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C724C9-7F07-2112-2E40-B7C518267AE6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78EDD70-172F-8858-89E3-24E82373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6D2579-82D3-3E4D-3C71-3BEB60189A50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5F1EEC4-E928-95B6-DEDE-2063E5B5F8F5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69E4BF0B-247B-AD5B-8234-BC29F4F9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59AA34-9A9E-4CA8-275F-E65E976DEB2B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574B799-5DC5-33D3-F915-6A6674C6492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4B49337-273E-3A66-BED3-10836C93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09060C-FBF4-04A4-9C33-83E870632CD3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2ECBA-9805-860E-EA1E-87CFFE7BE258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BCA12D-91D1-1C4E-4491-C3532C347D7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7F65C4AB-300E-5E44-85E1-34D7C7B0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E49C7-923F-6BAD-8CF2-31080848B5AE}"/>
              </a:ext>
            </a:extLst>
          </p:cNvPr>
          <p:cNvGrpSpPr/>
          <p:nvPr/>
        </p:nvGrpSpPr>
        <p:grpSpPr>
          <a:xfrm>
            <a:off x="104606" y="437320"/>
            <a:ext cx="11646438" cy="6420681"/>
            <a:chOff x="198004" y="911156"/>
            <a:chExt cx="2854626" cy="19267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257D1-8315-2815-4302-72AD01CCBF5E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7CB130-3DF0-BCAD-DED2-12003A9A6496}"/>
                </a:ext>
              </a:extLst>
            </p:cNvPr>
            <p:cNvSpPr txBox="1"/>
            <p:nvPr/>
          </p:nvSpPr>
          <p:spPr>
            <a:xfrm>
              <a:off x="384305" y="911156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CD1804-19B9-BA7F-FD7B-56082DFC148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1BBFA4-8591-7C62-F657-E1DBB8ADAFF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0669FF-0010-2FD6-DF1F-E9441D33D31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6BC1E1-C43A-6028-0843-76220DF49745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AC4B6-93C0-C22C-C1B4-8400D884CEB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B7C54-33A2-173C-3877-799B5860E454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9B8650-189C-C7D3-D7B7-66D10CD872C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A0A323-2BA3-3B9F-0D85-58029066EB3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6857C7-C3FE-7979-941E-3E996697AD7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AB2A3-25CA-605F-FADA-ACD90F1CFF5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C0CFC0-B1F7-7990-532D-78F9099847FC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A09184-37E5-A84B-6EA9-B7E3A732123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2583C-F13C-27B6-7FE9-B728DE664C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980E09-93AA-EA97-1734-AF84761AF14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D8A039-3262-7095-72FB-CD6E420495E4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ABD6FA-D230-0A2F-9B3C-6ADD83B9B669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51A021-2FB4-8967-4E45-C14A803DD72A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CBE34-4257-35F5-48AC-FF056785F75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512E838-4568-83FA-A5C2-19CFDF5F60A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F936DE-A404-B13D-E389-F0D2C85D6B7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437455-F5F8-E792-990E-31EB91A667B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DE2EC2-7A9D-CDE9-76A4-E060F4B69AD9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70D06D-F77B-ED52-D6DD-41E975C5A2B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8A6A008-71CD-59EB-83DB-F13E9A21C82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DF0586-08B7-58AA-9FAD-A6CF3D1531A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2DDA93-5067-4C33-E204-7ADECC4F9E3B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7B9620-EA6E-A241-CE26-F5771A086AF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96AF4B-4BE1-A259-3B7B-EEC18CE807C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4F8A0D5-36D1-6BC8-B02E-A00F727024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1A3886-2187-A6FD-5651-3FD25222F6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0745FE-EF09-80BD-906B-F5D20A13B129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30818-079B-EAE6-A13D-83DE396B0BF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87346E-24F5-03D4-AD71-1D58BCB9007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FBEBD89-8AFC-7538-F3B6-D702DE04585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55DCD7-1D94-AB36-7C43-16230DF0F0A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249F9BD-308D-9ECE-30A0-222E0848670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0CBF57E-9CB2-542F-BA99-6502660B1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7" y="837432"/>
            <a:ext cx="9394986" cy="5932102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17F67673-88C3-1D6E-800B-3191E68E2D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3286221"/>
            <a:ext cx="2289827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96104-1182-21F4-2655-F30D98F4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6EA1021-04C6-5998-3C51-3C8F10163A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776BF-97D4-5D13-ACF8-B5EE80BD7CF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08361FA0-7BDD-B8E1-1C80-D0101678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835B8D-F6B8-76FC-40F8-089A611AAAD9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AAF748-B380-086D-7F6A-69A117F3286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EDCADC74-8937-6035-03A5-2CF08B993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B363A-C90A-5278-501A-C41DC408D9A0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CF8895-C328-9E4C-CDA0-E31F0F0FFA3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13A298DC-8C08-B2C5-C753-CB5E303A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248C1-6028-C31D-1BBE-881F53AD2E4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45D40A0-01FA-BBD2-787C-19442B15CBEA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4E8A9416-8B7D-2223-918A-7067E7C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5B2250-B9D3-B78F-3818-FF227F9FADDB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FC567C-46E9-BB81-E8C5-0F7861A1EB6A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8864C61-281F-E3C2-6FCA-68459963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0F9713-C854-86CD-58E8-6FCAE26A46E3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D29FE08-E0E7-1AE9-9C1F-E175080E2FC7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5979D4A-D1DE-D7A7-A932-93FCCD2E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41AE49-4AF8-4E09-CB43-7458E2D2A32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10E01C-9C41-F9A9-1F8D-82BDB069E66B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406452-FFCB-E68A-7FBC-C9F3DA9C90FE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DCBB84F-D2AF-EB36-49E9-65D66614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1621E-737D-8641-367C-76ACFE024937}"/>
              </a:ext>
            </a:extLst>
          </p:cNvPr>
          <p:cNvGrpSpPr/>
          <p:nvPr/>
        </p:nvGrpSpPr>
        <p:grpSpPr>
          <a:xfrm>
            <a:off x="104606" y="437320"/>
            <a:ext cx="11646438" cy="6420681"/>
            <a:chOff x="198004" y="911156"/>
            <a:chExt cx="2854626" cy="19267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6EB296-92A4-25AF-6C8F-2D13D8C4E4A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0309CB-71A3-7AB0-738E-3045B297889A}"/>
                </a:ext>
              </a:extLst>
            </p:cNvPr>
            <p:cNvSpPr txBox="1"/>
            <p:nvPr/>
          </p:nvSpPr>
          <p:spPr>
            <a:xfrm>
              <a:off x="384305" y="911156"/>
              <a:ext cx="1668494" cy="120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15E04A-67D3-0B49-E2C7-2C0A6741F3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C15C85-0C24-2771-1FCD-97F7EA2B75A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03CB97-EE28-A1C3-2467-9D6D26ACACE7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2747FA-D72D-9A91-043A-E64C41909E98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62107B-8F84-F1CA-6AB1-7D8E17478F0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885C31-FBD5-9FC0-B71B-F27EB18D5FB1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4B28ED-6441-DF41-52A0-7542069F36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8F2D7A-5BC3-3BD7-4758-1F0D3383CAA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DC9354-F9B1-9835-D094-A18A1D55E53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84C880-954A-D25A-7CD6-4CE97293FC3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9E587C-D432-D45A-FF7B-5F6AA8F3AB72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2DF47C-0D63-CBBF-2860-04A8FC05CF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80EFE0-DA80-55C4-771C-0FBC8EB1D0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E3C37-1B7C-EF61-B864-555CFE5E85A4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7C9279-F89B-D350-2C52-FB2C313A0484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30876A-FDD3-09A8-C001-DCD6871FF3B4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6A250C-1B4C-7FD7-7B05-489893AE349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1655E6-CE61-3F15-002F-FD670F1A1F4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90DC363-3C84-7240-E7F3-78F58D6B4008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01EAE7-007E-3B45-8B30-06EF78EC063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8617D9-3E1F-6E45-D82C-EA1891FBCD2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F6627A-7E7A-5B16-0F9F-DA62112CDACA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3C1134-B193-2F6F-94C5-8D4B291E9ED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3458DC5-C788-05A8-0C3C-3BECE085D94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1891B0-A349-3261-D17D-34D8AB7F74B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B146EF7-98F7-D1B3-A693-913F9DFF6DF6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69EC88-05F8-1228-77E6-4AC03FBBB5BF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737063-FC32-B9FC-334A-50C4285F3E8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0A945F-EEC0-569A-564C-A639BEBB08F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BE958A-C344-C37A-BE92-CB63726DD1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CCB769-9D01-5B1B-58A7-83B355FCC475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A5053-E860-0F9B-DC3B-B6A3E9AF82A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DF4FC-24B9-4456-219B-72A915B72B3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DE22D4E-E861-EDDE-DB75-36769D48E5B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8F39F8C-C238-EE9F-AFE8-1C3E57B2F64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ADD3E35-214B-8B69-9B00-AC90D79B36EF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AE2182E-183C-F33F-7BE9-246868625F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060704"/>
            <a:ext cx="2330344" cy="1941173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CC6164B-9CCC-907E-4E1D-CEF0318FA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7" y="1004179"/>
            <a:ext cx="9258161" cy="56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98E56-05A7-4778-951B-F38765E0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A1EBA2D-96F8-1C20-DBAF-F299D2B0B7E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1AC7F6-616F-166A-DFC9-54BC0D5FBF9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E0FF6050-E42E-CEF0-1AD0-EAC7E083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129F5-84A5-F91C-6EFA-60F8577AF67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EF0568-20CB-5B45-BEA2-8916BE760BB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1F3F089-AB91-3EDD-0514-ECD20166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9C1F16-6B38-85ED-8F54-BAD1AFC44099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43BC6-D716-31CD-CD3F-1D202C35E0BA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AC711825-043D-6F4E-D547-AE73C3BE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6E5C60-3BBF-85B7-C581-85E2428FFB3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C31346-3A70-A74A-0EAA-6A083E4305C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5BA3CAC-5FA4-0FEF-1711-2DF2BE16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9E7F20-0400-1EF3-68E3-B58EA27DE76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B475E5-4005-E456-568F-D4A87372FC2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048F8CC-EF4B-7579-4783-F60629969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F793F8-ECC4-4BE4-7290-1E670E4E2F8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785792-B3B4-3EB8-237A-E41BEBC00660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9EDD7C30-56C1-7BDC-3F98-6877D19C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5FFB5-75E1-7E81-37D5-5D493E170976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720335-0474-603B-71C1-D93089434CF3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B4E80E-7ED9-A338-159C-6653FADD4B57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40674F47-7EFB-C502-3081-3F06DB76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8E1050-91FE-5E7A-AD71-6A91F425C4D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B5C45F-2206-5F49-4C5E-DC8D82425EA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B5F822-2372-FC87-0CF9-6BC5ADB291A0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4710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173A2A-74F4-258C-4D33-6988EC6CE5A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EF5DE6-C98A-7A55-833F-335B7A3B12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CD1B12-EA89-8384-4BBB-66363BAEB9FF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8D6FB-2B38-D01C-9769-21A84420326E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4874B7-C448-A7C8-7FFD-C073653CFB6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D39270-D415-3C36-586A-F412CDBAA7E6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CB1D9F-0B1C-D45E-5144-93E6C5D1311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3BD7D2-B45C-2098-72C5-B8CD85635CD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12188-B720-717B-F1AB-2EC88CB58CD9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2CF743-DB72-5ADE-5DD3-D628538EF02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B2D82-C1BC-C027-4DEC-0D1B28CD4AA5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B53A3B-EBED-71B4-9583-08CB4E0360E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421B68-15D3-2ECC-DC38-1DE3D4A6FD0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FAB2F1-C601-A7E1-0831-442DC3E9E9D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3E338-86E9-C033-554F-8EAF8CE72D65}"/>
              </a:ext>
            </a:extLst>
          </p:cNvPr>
          <p:cNvSpPr txBox="1"/>
          <p:nvPr/>
        </p:nvSpPr>
        <p:spPr>
          <a:xfrm>
            <a:off x="243082" y="1417006"/>
            <a:ext cx="782574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clean the data, engineer advanced time-based and behavior-based features, and prepare the dataset for modeling.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then applied different machine-learning approaches to learn fraud patterns and capture complex behaviors in the transactions.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Python                               - Pandas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NumPy                              - Seaborn / Matplotlib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- </a:t>
            </a:r>
            <a:r>
              <a:rPr lang="en-US" i="1" dirty="0">
                <a:solidFill>
                  <a:schemeClr val="bg1"/>
                </a:solidFill>
              </a:rPr>
              <a:t>Scikit-learn                     - TensorFlow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- XGBoost                           - </a:t>
            </a:r>
            <a:r>
              <a:rPr lang="en-US" i="1" dirty="0" err="1">
                <a:solidFill>
                  <a:schemeClr val="bg1"/>
                </a:solidFill>
              </a:rPr>
              <a:t>Joblib</a:t>
            </a:r>
            <a:r>
              <a:rPr lang="en-US" i="1" dirty="0">
                <a:solidFill>
                  <a:schemeClr val="bg1"/>
                </a:solidFill>
              </a:rPr>
              <a:t> 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Each model was evaluated using reliable performance metrics to ensure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 stability, fairness, and strong predictive power.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  </a:t>
            </a: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Finally, we analyzed the business impact to understand how much fraud</a:t>
            </a:r>
          </a:p>
          <a:p>
            <a:r>
              <a:rPr lang="en-US" dirty="0">
                <a:solidFill>
                  <a:schemeClr val="bg1"/>
                </a:solidFill>
              </a:rPr>
              <a:t>    can be prevented and provided recommendations for further improvement.</a:t>
            </a:r>
          </a:p>
          <a:p>
            <a:endParaRPr lang="ar-E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8B0280-7691-995C-FD08-48F55EB4E51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FCDF0F-A0C0-2901-8C54-54E29DFCBE7B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BAB5B5-7694-1502-66A0-613095A3FA8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49507ED-1252-181F-58B2-4F3A4F47D74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C9385F-E0CE-33B7-ABD2-93D730E255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2E907B-3142-8CAB-11B7-DFBDCAF79DAD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7649D4-3698-18EB-B911-5468931DE454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43FB27-693B-EAF2-5C9D-48D2F96E5CF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6C98790-1298-B367-3C54-0A9D53A4456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6F2926-7A02-ADB4-6E36-752B8D3A62A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2AB8A5-535E-D617-729B-7A4476326ACC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ABE35B-3926-3632-63D2-86AAE5736C3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A002C0-B39B-5D55-047C-F8A70159F35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3A8BD7-7EF3-FE17-A65D-D1F69DB99D5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DF9EC7C-1C7C-8049-ECD3-03734D5B8C5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465B0D-AFB6-C98D-F17B-C3C55FF908B7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7A012B-B5F9-7BB5-0A88-9C559512D75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1C9583-E409-CF24-5AE6-2ACC5569AA9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A81B84-4423-4B32-522A-6A13CB340CD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95685C6-75BB-2186-5CD2-CEB8F8B6ED2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6AF2A8D-538D-B550-9629-FE75D043C969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88F3B73-3D12-237F-CEA1-084A043A80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1155904"/>
            <a:ext cx="3866461" cy="1827555"/>
          </a:xfrm>
          <a:prstGeom prst="rect">
            <a:avLst/>
          </a:prstGeom>
        </p:spPr>
      </p:pic>
      <p:pic>
        <p:nvPicPr>
          <p:cNvPr id="37" name="Picture 3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3A4AAF3-8322-58E2-5705-F79E4200D8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0" y="3286221"/>
            <a:ext cx="3866461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9C4EB-9221-224B-E6A0-B06D34FA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BA9B269-3A16-9F39-E07E-EEBC291587D9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245131-FAF3-7FEB-EE45-1734C982CE67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1A6F5026-1DB9-5104-CD43-7689F7D8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D9B5B-8AD9-750B-812E-02B6E52D5828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4CECE6-5F07-F38E-21ED-94BD9A2FD92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208FEA29-94E6-A47F-CE63-3A3CA5BF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6E0977-0F3F-B386-F75E-1E7286A3CD3F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92DF0C-A9C5-CEAA-1B7A-E09DCF62CE2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0F0464B-7124-901E-0AEE-C6F5158D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44FBB1-F66C-F489-0D4F-86B8388E7D9D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26849-E0A0-6DF7-3111-7EBC4D56173E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F433BE-BAF1-1D15-7411-931F4773FEA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4686D8A-5740-5BE7-7F64-3B58765CEAC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9D1206-0DFE-9410-C179-556450837D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E84934-72FC-5D9B-9841-3307224300C8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23534D-C040-B66D-F828-F4734A1B6308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7C2FA059-8BA4-B895-AE6A-F55D510EC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9A05FC-5A95-F396-8395-09ADC44BB48E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C26CEF-4BA0-7344-E09A-9775B47058B8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A3CB0CA9-0E51-C190-00B1-1AE1FB9D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8820B4-6271-F4B9-B8E5-3035A6269EFC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1AF30D-1F81-2164-3B3D-65772868168B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5C52EF07-5D20-3F67-0AD4-671A17C7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966037-1B6E-6BD0-432F-E0FF35B86240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755344-330C-1E18-97C5-C472078E96D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5085664-5950-2F82-EF9B-57C9A88C39C9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3B38BED4-F283-EC42-B8EB-94A6CC83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253138-7211-7ED3-3198-0C2F1A8B0BE8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F23CF8-7CA8-5B18-D664-51B497C1FDB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4D96DA-B69A-297B-ECC6-FFC51BA639FD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A5C45C81-CBBF-2D24-90E3-8763B48D39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749FE9-0D99-FFE1-CA8D-9AA311E87A6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B5EBCC-C5A9-C84A-EC02-F5381289825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14EF3-94EA-59F2-526B-81B04E10B261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6DC64B-7C71-A017-F7C0-4FEE004D07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24F1E-D77E-A405-50E9-92AFB17B55E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280F36-8D6C-7A31-048B-ACD1CE17AFA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6A417B-10FF-0A0B-0155-91BCF79BDF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6A6A05-6458-0984-1EBA-46C0FD7BEC7F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3825B3-D4C6-1A46-E767-A34A9BDEDC8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E4F594-3EDC-6B90-26A6-DB1762CCA81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E22E08-ACFC-D030-1F49-F7FC2178AFE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B3F5C5-6D9B-1513-AF4F-D97AECE42C5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16740C-6FC4-F6B7-9ED8-0AB10522AA83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09D03-AEE1-3E2C-D672-5B8A03E7697D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19206E-9804-959D-1D99-BD6175BB42A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E7F4ED-8EFC-9046-8970-B38626CB624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42E90F-852D-8179-759A-D083DA8FF6E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375B26-D5E8-555A-CFE9-DFD5170CACBF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94F4CE-91F1-CAE7-CB4B-EE33F4A2174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5B8E87-5344-C87A-365A-7119B0F2FE2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35AF9E-87A7-AC3D-DB6D-08811E0FCFA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0C8010-CD22-CAB2-F1EA-EE8672E5E6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770ACC-FC30-417D-AB21-F8247AAF148E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1DC215-38C9-D021-CF7A-45DA8064095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88D64D-11D7-23AD-DD39-1227FE3B79E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D505E7-DED5-C6A5-0C1A-9505B035823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C571A1A-219C-1D91-5603-2C944B10F68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831D2D4-7096-4244-BBC9-3154C3FE2ABA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96E598-9C30-F8AF-D7A3-93D58B2A181D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79C3DD-0F94-3AE4-8F33-E5A1D9B9744A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D65748-6FF3-D534-B9A9-3D226C501374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A5DF69-8A66-906F-89D4-96590E451A4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D10818-39E7-E181-179B-9BD182242D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88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ADCE5-5D0F-D2EE-2132-ABEE32E6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0A162-E050-17C1-842A-C2269E4EC570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3C130A-EE84-879D-85B4-0F5191893EF0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84305CE0-6C97-F3BA-7178-6630DE770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E413DF-5E9A-C66D-6CCD-BF66FA059C1A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F7D88E-E884-1D21-E2A5-5C2F9BBF41CF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833F1CC-7B55-3BA6-43E4-F48CFA08B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6252F-08F2-59C7-4CC3-E3DB1DC7005F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0BBADE-4AB3-21B8-C1FC-55EBF9AAC29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77215C0D-E9F0-53E4-57A9-A73F0190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452EC-49AF-6485-FCCF-DA2A46104FB0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674D71-45BC-D73C-25C1-3DA9ECB38F1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E2E2F3A6-1BAB-60F1-9D71-9C40B20C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84111F-75F8-BDEA-6A5F-218FCE291AA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2AF1CC-DD1E-BF1F-1314-24FD80C0D0D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53241CA8-FEBC-0E65-D9A1-CF8929B97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F67CB6-175E-49AE-7706-04C7C06B8FE0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34B205-0868-4061-D673-AD2086F77B6A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DC49C397-28DD-93E6-0A76-ACC3F911E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D11FBC-2CDB-1E0B-AEC2-6D4DC3A7FF0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BC397-9037-8EE7-0E24-F7955FB3188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EA51B7-094F-3C06-2C98-3C4DAC98874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084E2690-337A-34E9-DD9A-66943888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5B94C5-3F84-7D0B-19DB-9E1A544ED2A1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1A1A1-9C94-B4BF-75E1-32A0789AAF40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0F3CE-8975-D637-C1ED-A1AA0AAC75DD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692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047BDD-1347-B24C-6B92-1389957F7E4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CEEDC-386B-B72B-74E6-842F57356BB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5FE511-46B6-F10F-E97E-66DF33C01FE1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2AB023-28F9-9F35-39AF-4DB61D180C8A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0BE975-B565-795E-B93C-B541322AA03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61E33-0FBC-3E77-AF64-58EB23BAC94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844D76-133E-B2F1-1E02-7B0AD5D172A7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3C3A5-F31E-7EDD-563E-D1BC04F84E8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8959B-ED5F-760D-3E60-09F1BD471247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62A741-1660-7D29-6540-770EA9B74FE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EEF49A-3311-1C14-2F65-4082603F73AE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E012F-DE79-C0B6-3FA6-6B1D4BAF882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033FF6-EFAB-16DA-D13F-B1392D1DD75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60B3D3-C163-CA12-4086-0DBA8FA17EF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666E1D-CD36-5FFD-DB44-AD1911E14B50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FA5EE4-FC77-3BB8-2897-2D43207DF6D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55E727-0259-6435-43DB-9C7ACDA925BD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A7732-8783-C823-DD59-31C3F5C6D98E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EBAFAF-0D6A-162E-6F47-CF54ABE7621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415381-13DD-3AF6-9911-D1B082E0A6FA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71149E-AAEC-2145-2DD8-74FD93319BC6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A86395-6686-3F3D-7CD5-59976ACA2AE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7225F1-CF89-20A4-DD84-F6F7B5C0510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F8CE5F-0741-A996-1099-8BFDC8D0AF5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417634-D8A3-E787-2BFC-3E644D0F5CD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6AEF79-2BA4-A3F6-9D27-ED3FBE4EC7F0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6AA229-B021-203D-E1A3-0DAEF8D75F1D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DDACA3-C293-226E-81C8-41EE818E8CD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914E550-86AC-36E8-AB19-51AA796BE26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202889-CAF2-6B7E-49ED-1F91CAFECB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7B9D6C-BA60-E936-165E-E02A6BCC9D2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006125-EE6B-60D6-B240-1E8D32B6FA52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A384FD-1D63-F19C-EA22-2B65823BF09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627CCB-6B96-24F4-9DB4-0EB6C9ED6F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1C73066-4FDB-2C0E-BFB5-F590B443A4A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C415992-6EC5-4C8A-E380-5393C215B897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5C580A-E983-9132-48BC-D1C4CBE1C1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2871338"/>
            <a:ext cx="2584426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7DA66-2453-11B2-3A43-2E12792AF8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3815205"/>
            <a:ext cx="2613220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C2C080-31D4-948E-CDB2-A4ED269E32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63" y="974595"/>
            <a:ext cx="2578631" cy="865363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312C7-5B8F-C0CE-BA62-D32EA5355A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1940850"/>
            <a:ext cx="25844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A79983-F85D-CF03-2F36-471B782A80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4783090"/>
            <a:ext cx="25844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8DCF1F-935C-AB5E-54A0-399C5B79D1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5745512"/>
            <a:ext cx="2584426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E5375-1EB7-EE21-1AE1-915E38E4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C0CA8-9E9B-DB74-849D-3359839FD64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4B1E8F5-24B0-1DFB-7D33-AFF2567F6B8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C6AFEB2-6A73-E2DB-05FF-293423BD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9DE9B-E6E1-4DF7-2DBD-E1A39A6A1878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BF6E5A-6FA4-CCAC-FED8-3D6AD4A0AA6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603BF096-2FB5-ACC2-9C2C-3748F892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42D631-6EFD-BE1E-2490-D8CEC8286077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28916C-083C-F4A9-D97F-F60FD983026D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277DD01-97E9-A860-C344-5E625593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68323A-250F-2A67-9F55-FF9F316D622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99ED13-9D04-E98B-BAA1-5B0AC5F7B570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661D5302-7D6E-61F7-42C3-C60D2C88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1726C3-07C3-7EB7-0DC9-14F49201983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5F49D4-CBA6-F623-4C56-D02A52454AD9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7427F01-07AB-B42D-31F7-94D8D4F9D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37EFFE-A74D-4E6B-BB02-16166CD2A3C5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92DC04-7722-3DFD-65C6-98622F4E049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839C7841-2BD0-2295-56E8-60BD6055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C01E58-84A6-849F-ABA7-CCFC299F27CF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9CCA1B-927B-3D10-B934-A3D591152C0A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5A9AA7-DC28-69F5-BEBD-C86FFF9F5835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A649294B-3137-761D-E8E5-3D1FEDB5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2BF03F-D024-32B4-FFCD-E729142E01E2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F0330D-D250-9565-260A-8C401FDC65C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A2506-E8DB-7986-4623-A303CFC770AD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63F256-2054-6CE4-2F8D-9302A3731B9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50EF22-F5FE-BCB3-AB61-142ABCB338B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6D1C41-2D80-9A4C-B8A7-35490207D86A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841CA-3D5B-AB0D-3E0D-16EDD6E22EA7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97F3B-52D5-64F5-ED12-89AB7AA0711C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2A6FC-5B07-166D-B92F-2B89DD0F071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E11C09-CD00-1D7F-2348-A5CD8C97FF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E1F1AC-5635-2C10-B3AA-F51A5F25C00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173947-15B4-3F57-F377-04E2EC651DB7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DF2FD-09B5-ECA1-9D38-05BADA41D037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D9AFCB-5388-B2B9-E31C-B61D1B6284B7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BD43E1-71A3-32B9-5924-1071B4291C7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453CB5-FF50-5AF4-E464-56CBDC1B45C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24EAA0-1CC0-C36D-A15C-8A1714E2F560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2080AB-A609-5EE3-DF9A-68C0EFE7B272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E54770-0108-9729-D72E-51084E60DD20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80310F-8E2C-5429-BFE7-7132AB327A2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B12F40-EF2B-BB1E-1A3C-0D30447D9A2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B20F5F-0EAC-C727-8982-76899688B5A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49AAE6-DC1D-9F64-12E7-3F6CC4B47A4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1CA8EA-24C6-DBC4-AB96-BE76A9A557F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7C9AAC-1337-A31F-F84F-9A3FC2AD2A37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6706D5-1321-E8ED-8D84-EA419BE5496F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B2A4ED-B70A-5DF7-EFB6-795865B3139A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07221C-5670-A012-CB6E-FC5E052F5DC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500825-0231-5DA5-F7EF-D9828E551A88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1E8271-E743-C608-0942-4D52FC8C06BB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30EB69-A704-44F5-89A0-D28C2063BEC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83D4B8A-25D6-8DC5-3EE8-A84049EAB0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6953AF-E250-F09F-AB89-525CBEB5AA4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B906B6-9AA8-FB4A-F198-7EE9C70F2CD8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A9F6BBF-6811-B0E4-4497-9FE74DBA3EF5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1D7C11-AB8E-B3A2-B912-5DF27244A15D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5FDDAF5-5C49-262A-215E-209771AFC18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7B7D5D-FEF0-3B94-319F-25292DB9A6E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6EDFC-75B5-E211-C271-F6F4172F3CA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3574C4-573B-9C9E-6D71-254F89B237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2871338"/>
            <a:ext cx="2154927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A5DDC5-7EB1-F9C4-905E-C8BF8289EE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206CF4-85C7-DDFC-A9CB-E387873AF1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2" y="927724"/>
            <a:ext cx="9303645" cy="5671905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EFD09-BAC6-8337-F2B0-D20414BB00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940850"/>
            <a:ext cx="21549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01C2B7-8A7A-ED02-3784-10C0626B15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DEFD5-3219-7D9E-02F0-E5C403CE4C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90577-8107-B3CB-1DBE-C6E43963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25E4D-3945-E2E0-DD8F-E518D3710498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A3D4E0-9044-93C5-0E31-CB1D0F4868D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C4AE7B60-AC1D-CC84-4DBB-1AB261224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1E02C6-60A1-1412-650D-0476401E42A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B55B9-3DA8-FF22-F8A5-4733F7064B4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ADF9914-81D5-EF5E-0E6B-67D9D7DC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A945D8-DBC6-7D5B-E0C1-10BAF1C60C11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039ADA-2C34-7ED3-EA29-40679E03CB65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4EBB6B14-83C1-9EE2-C65B-0BCF1756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E1C5BC-584F-A068-C679-F9F4B521F251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C1E2AE7-85E7-3C17-E361-FC7D4E917132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E01A3D9-04B8-3E11-9693-274FEF9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E3A8A5-A041-21BA-9D0A-C71B3FA5039D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AF4D00-4498-D210-15B3-543A09771C64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95321BF7-5D03-1454-E6BE-0511E312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50AF15-3046-59B5-3605-860AD4C0F7B7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A09A24-6088-7F32-1099-AFE510DA9F4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0D80026-659F-1C47-7309-CA2BD2147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2EEF89-1C8C-94EB-25CE-E9AEC3558A3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4FB1B-8CC1-B523-3E2F-A80FEC5FCF76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4AAAFE-EF6C-3401-8777-A4D2A3B93164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13FD621-3D75-2D93-B43B-6E0221F9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C568D1-7E0F-2C36-6A9A-8997C27883AD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4C37B3-EB20-EE98-F868-3583FA6D125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4F5C73-A71F-3C04-E04E-FAE8F0029ACB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B0CCD-B755-7019-C062-68A8BC64B91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DBBB3B-E298-2788-EF68-10D16523A9A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48FE58-D3C1-9AAD-8019-235316D3A498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05A1A-3FA9-35B9-9511-CE70BAE8BA7F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0B4300-C403-6B66-B1B4-8C8C3B2620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87EECF-2551-0744-DE17-790965E201C7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A03A3B-766B-8A33-CD08-CBFE6DC96EC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5BFC4-6DA2-E0BA-7F75-E41D54BF69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3C8FD-C203-98C7-90B5-2047603C652C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39B6CB-0F43-66CD-5E27-3EBC2DD005E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8ABB18-5EB5-EB33-54A7-50999474742F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388A11-4BAE-D22E-F1C9-38E05BAD9E8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A37D9-20D1-0CD8-2AC9-883E058A81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2A32F-D3B4-616D-3FBA-B7714E583302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B5C01-CDEE-A165-0A1C-828C6C9722AF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3516B7-2EE6-D0C0-F718-25A15073CBB6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2DEE15-7112-6487-07B1-A01489FE98E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38B6B6-408B-7DC9-D6EC-7BB68C77971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BFE75C-A87A-3054-0FD4-8F76926ABC4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BB0F9F-3071-B81D-9853-1F5CD1C07588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032ADE-4168-64BE-C612-74388EB61023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B1D0BE-CCC1-D4BE-8DC1-01F3EBB20772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01BED1-B775-D2CD-E91C-FDF3F2144C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AD6D198-640F-6C71-A85B-F75C34668DE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22CBBE7-5715-BB41-3F80-05EECE6B391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E0DFEE-8D0C-975D-DC13-BDABA7013CE5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335581-2E0F-904C-00BC-C9E95D7F9AA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A903E9-D9E9-1EC8-663E-AED77D67B7A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22F6D83-B696-4F2F-8AB5-3FE3F116C8C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17994D-E629-F3E7-C45A-CD759432DB5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AC2C7CD-5682-2D0F-A54F-5C7AE3D4DA9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84E7562-CB1A-C3A3-3951-8D64EF8AB87B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8BEE37-3C85-A44C-D466-B650182A83A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96D831F-3001-E062-5A3F-9DEF4721AA4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39A6A79-0A38-A4E4-06BD-242EA367328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168A087-2409-1349-AD48-E3A102DA930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39854D-654D-282E-1D04-835B79FD10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2871338"/>
            <a:ext cx="2154927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5976DF-198F-1CF3-1267-B420992321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6AF7CB-022B-065B-B8CB-CC912C8083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69386-57D1-D714-C99C-7001607A31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2" y="958142"/>
            <a:ext cx="9306076" cy="5618256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384C8A-2B89-95B2-6DCE-E0CA7D3167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5A7EC-C2E7-A84D-3E4C-FF269B0782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81333-6167-12B2-22DB-2C39535D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5AF8D2-46F9-1EF5-53BF-C9887DEBC88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FD8F4E-D206-DEEF-BA7C-26ED9871261E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34538D5-681F-BCBF-708F-F559ACE9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33D9C-2C40-6180-811C-C3A4DB2AA8D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CED61-C14E-6E69-1BCF-31C0539CE8B6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3C685AE-E339-2E33-DE6C-1F647AF84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C2AD64-3BDD-D3D5-B69B-C4E81ED387E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8E3B66-7E30-7213-FE4A-B0E2BE96D5DB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3821EEF4-DF7D-F3D9-7FC2-EF3C59EA3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E43B6E-82B8-95C8-8089-5B72702DE62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119FA8-C461-7A8B-880F-30734C6DCD34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D729C989-9321-8C90-4B71-6425133C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3E5082-10EB-DA97-72C9-63BD67A88DB9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EF088A6-600B-048D-6D10-638BD8F33901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71B937D6-2060-BCD7-3BC2-A159DCFA5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43F71E9-48BD-B0D1-8C61-A7F53FA3596C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51D2EC-4E59-D8F9-0A33-46D4F40987A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AB7D3141-04E9-9057-A7BA-CE7E085D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26D1C0-6060-D1E9-F9C0-8415FF1EB8DC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BA0245-4A21-2B9C-C3F1-A2F7C32CACB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AECA2D-0A67-3CF2-4222-EB11BF2C754D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83447A29-FDFC-6273-EE11-C417CFD7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29C85E-AC2E-929A-60F6-4258497B255C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5EAF32-31F6-43E9-7405-A6462FDCC25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3BFD02-FFB9-E255-EC83-921F7E9FF40A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782895-DCAF-0555-E116-F59D937E9D9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1B4510-92C3-8D18-69E6-01E9A69F65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9461B6-BF33-DEF3-3269-166DABF0679C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32750-80FD-1A22-D7C0-F8F191291004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7D1CB6-940F-E809-1AF0-726E34D0E80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ABF95B-906E-9C1A-13F6-460BFF71D7F2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38C3BC-10E2-DF38-75F9-B030DCA2643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86324-FD07-6D95-B299-031F531ACF3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B6E67B-9ADA-2E5C-2B40-C18BAB06A632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2EB5CE-07CB-05A2-E3FA-6EDED0E90649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D19FC-6990-E148-6BBD-AB3DCD6B4B86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0A72F9-950E-4AEB-3D1D-A068767CEB3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5A117D-BB8F-185C-FC5F-865C8C630FE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A109D9-AC9D-2E2B-61B9-C99443B58328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8E17CF-971A-6EEE-5D48-5DF932545F3E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FBED8-2124-E926-8EDE-75BFF9A17623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03A641-31EB-4ECE-7DC6-5F2E62E966B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C7DBC0-2650-FE93-1F3C-54C8843D9E2F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B0FA7D0-4D08-4C6B-A879-79F9495613FB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6E1E5B-8ABF-CD7D-119C-D5700CCA7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B05AE14-1AC0-B929-6867-97373C831A50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8BFCE0-D75D-A81A-2DFD-25E35AD5363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F8E263-814D-8220-50AC-1E5D5BDEB28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547319-9F12-4670-8082-B23AFC366A3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2536CF-9C27-B085-BF5D-A65EF01376E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5D0799-3A2B-CEF7-4DEA-6AD1A82808DD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B44CB3-7C5D-39D5-0A15-4DA64F9BC7B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657D17-4AC7-D685-58C8-683329F9E59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114851-9EBF-CDD1-183C-2B81458C149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EC7995-3AB5-B56C-0E1C-3F57D3F82B4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FCBA5A0-B2B0-CE48-D87A-CD58F991692A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F42C57-FA08-1920-E822-67B66DB04D7C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B2D746-4368-FFF9-151E-B927AC1929B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273234-C6DA-7E36-E973-A5299EB6EDDF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251361-5E79-1263-18A0-255C2BFE11C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CDA045D-15A6-9CE4-F193-F21D6C3744BC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6C5943-20BE-9389-05AF-3D6A39C57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" y="984227"/>
            <a:ext cx="9415757" cy="5615402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0A175-5201-F466-DD78-70163B3311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815205"/>
            <a:ext cx="2183722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57722-BC59-31A5-85E0-E0DFF2538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9FC600-5D3D-5A61-F5BD-25CD56CDC7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1872161"/>
            <a:ext cx="2117305" cy="79977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00282A-A422-1C6D-BF69-8FCEA41179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92D4B-1D5C-4DCB-3DDA-4EF7EF4BE5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33BD-15B5-DB34-B0CC-D4DDF97C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80E3B28-7D1E-AA3F-13F6-CF4A069E3951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59815B3-3B36-9308-1235-7EE3BBE7CA30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18C1D9-B22C-A6BC-8BBD-5276C02B6EA8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A3A58-FFA4-E7A5-F392-D779CFE91CF9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DE9DAD-E77E-9FD1-F41A-7E71C461571C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78B5D83-62F5-6BFB-3D73-EC2D1893D806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359D110-C655-CCE8-5BF4-E28280D636B2}"/>
              </a:ext>
            </a:extLst>
          </p:cNvPr>
          <p:cNvSpPr/>
          <p:nvPr/>
        </p:nvSpPr>
        <p:spPr>
          <a:xfrm>
            <a:off x="-7171139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17D6490-BAA3-2B5E-B94F-C69DE3808230}"/>
              </a:ext>
            </a:extLst>
          </p:cNvPr>
          <p:cNvSpPr/>
          <p:nvPr/>
        </p:nvSpPr>
        <p:spPr>
          <a:xfrm>
            <a:off x="15666642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8D1C7FF-D6AF-7141-5E62-4CA063C679A8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F3F226C-4292-2C99-97D9-B95E484444C5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8A0CC7-3C75-79EC-8B65-B1099404A8B1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1A1E8-091A-EB15-FEC0-549825A600D2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357412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FC7E2-0C91-7343-6F87-FA7D2B0C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F55BB-8366-A8B8-0B92-2BE1F7C5E6C7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CB40BE-99F5-F97E-72BA-E85B3EAA229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34A750FB-1565-4818-68D6-E6CD20EE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FE904F-809D-9B03-15AF-1179E39A09D2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C0B2A9-6170-E3B3-8E94-55281F0154D2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DCBBCED3-82BA-ED8A-A645-E91349A0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D311C5-666C-7887-4D28-0A0FBFE63376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435517-BDF8-C083-999A-44DFBF386899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549A845D-2FB3-9D2E-3BE4-078EC98F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344642-07B2-823C-119E-85E1DDE5F57F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75EB41-01BE-78AB-C1D2-6BE325C0AE09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26D763AE-08DF-B0CC-2FD6-802DACD88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CEECE6-CCBB-F14C-2DCB-770DE75D7395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E30BBA-26E2-A15F-7CDA-6D8024C10AA6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F52DB66E-C517-8E86-F324-93B4D25E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7F9397-F96E-0974-1B63-988819730493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04A858-AF79-DC82-1C03-890E2B821E96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9B7A98F-BDC0-7050-D8D4-CA185F76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22924B-93DB-C2F0-DD3B-5717660E3A9D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E3CB8-54AA-EBFB-7176-9A11C1418E3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BB9A8A5-6B65-8A54-DDFB-73D7A14F2E1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AD4367CB-7884-BC95-59B7-FF3ED722A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005D4-F016-B40F-75D6-1E84863D17C0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833F42-A5AD-3002-7226-B1502A0D8F21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69740C-CF91-6688-F8A0-0BBF18EC6110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582A72-BE37-AABA-E029-A25229E6850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4128E-0235-A88B-E784-AA1D98BF481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B911A1-5DA8-633C-C369-B7EDB049F53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845F8C-C481-3162-421F-23186A7A227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BD866-CF89-B2B9-6BC0-8C33D7A9DFCA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165992-E23A-718A-3007-07C8EC3898F4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85EF49-0891-47D1-5CB9-466A48D00A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A4EBCE-86F2-3490-6204-7AB6249CAF2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316F86-31AD-F2E3-36FC-29B05CC157B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8D7560-802B-5E98-C859-49EA79655F7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E7C5E2-4ADF-3982-4B18-B0EC6AAA82C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F1C640-E02D-2BDB-D3D8-E3280C1B59E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1F6D56-3E78-E08E-BDEB-6F4704050F4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7203A3-6E65-5933-F326-C03473071FCF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9072D4-C87E-4950-ACA7-0BD10B0C6576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13F7A3-D0B8-BF0E-5D72-56DE66F1AA8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DC1151-0226-D04E-DDF7-229B9A18F251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65C982-9E92-7863-FE66-CFF9DE03F64D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1E66A9C-6420-D797-010C-65E01F8C01D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28E9F3-211C-DE41-3997-4046765C36B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BA5735D-F4EE-F055-5428-E46B45850624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22D8EE-3619-A682-BC73-E8DCC53AE359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B4EC82-B80A-98AF-B282-B51727E44CE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B1C366-EA3E-6BF6-7BC2-25F4EC01AAF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5F04A1-6204-DB23-3EF2-B7BC2EE27B0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AB1AF6-E551-961F-D17E-D90B9677B27A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F7054F-8336-D3A6-168E-1A6BEA5687D2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3F62CA-1060-906B-BE3E-D988C729F9B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860246D-6587-B0A7-8AB2-835C0D06148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981488C-ADFD-633E-C7C4-DE0AD9737E1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68BC5C-1AF6-B608-8493-AC8571B96FBF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0FA701-B0CE-79F1-4B82-291D324F7C8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9D7C95-2D7E-051F-E934-C0FA50F1C758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A8429B-AABA-F297-CE9B-E9513928CAB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89B30C8-51E1-6CF1-33E4-932056F6E7E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78A6F11-4C5C-AAFA-0314-80BA84B3F396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805D28-3028-B0D7-3B3E-D3A7578278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70A2F-B6F8-8453-D8D7-049B4322D9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9" y="958140"/>
            <a:ext cx="9267285" cy="5649171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C1B9C8-385A-E6F3-11DA-B13AB13CE7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DF376-D378-C00A-2C86-0CC06B8B63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ED6153-6437-E315-C8E2-9EFEE46C989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4" y="4783090"/>
            <a:ext cx="21549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EE0654-210C-148B-D212-460EDA9850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C664A-C028-50D7-D0A1-2915C6A2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EC6D9-2185-0334-DF56-99EA77B1A651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3AB73-56FE-C0F0-083E-CFB98FFCA74C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572CFEC9-80C5-5200-3839-68BDAB26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F86D2-089C-8C0E-5C47-41F3894119D1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3F6A4F4-4A97-5D06-1000-F707120D79F4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2089D90-2202-1B24-F948-E80E8CD7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B48076-9A15-647A-23D4-50635147DF3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9467A1-AC0E-BABA-E28E-B74D86745198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2CED0210-13F9-24A0-EE57-3B3352F6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067FE0-449B-4C39-43F4-55352F6FB9C6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31E953-35DD-7642-C00F-1D851AB35485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2D0A49C-1106-C963-1422-215729ED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07B878-DDDF-70B6-DFEF-CD981027943A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FFA29-9A04-F90B-A980-7AAD79E9E072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DF0FF528-F5CF-D6D6-5F19-E6308362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CB2FE61-4292-C405-37C9-086BC8ABA96F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B0844D-AC04-1190-D84B-43508C19CA6F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2A2B592A-D65D-F940-D9D8-FB2E999C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BE1916-D62E-89BF-A6E0-D8CE7AB2BB90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64618-9B1A-F519-7D64-1E976007450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EE73A-9DB9-FCA8-C323-5B2DB4078966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6544D555-44D3-6FEF-58AB-1F09BBE2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30F299-E25B-A59F-70F3-C754A34F2D99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41FDFF-8990-8AE8-0AB9-C6F0BE7E5AD3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E172B6-6043-AE2D-C1CE-68DC1D0BFA5B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5E88B-F2E3-8CB1-F7B5-F799E32F2B3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C983A-4504-9936-60E4-9F67FD9642B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908FBC-7EFB-1F4A-DAC1-23C6438B1DA2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2F23F5-D761-0388-80EE-720A0F8D4310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6C7678-D76E-5A2A-C6BE-C75AEB742048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4C67-D479-87A0-C1D8-9B1FA6C40BCA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A83212-0CD2-5832-B4AF-4BD4AFF0E52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B866F-6C93-BA4B-36B8-43079337D37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58DF08-9B53-2354-37F3-2A3E5A4531EA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D27A05-533F-C9EA-8748-CBE9CF43E43B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0A84BC-1439-400D-520E-51989A4EDA7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2F835-5F45-95FB-74E8-57579815B36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5F44E6-C96B-0046-BB34-D78D2368E75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53DCC4-9764-2F9F-E0A5-97684E82A559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2E5B8F-08BB-A57C-A6A9-F5F804A62A07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94358F-987D-F659-7722-F2E381B6B58E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216EF5-463D-15FB-6251-34C6B4278712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5079D6-89C1-DFD3-8E81-1B3E9E2500EB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FC1B6C-5782-9A38-1783-A137421559C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A59841-FE61-FD91-4A44-451E6315EB8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96CD3A-3285-F269-5EEC-76A0F968CCA8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73D704-C018-8471-C348-FF3032B499CC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21925E-AC1D-CC81-D596-60B3F5EC737C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58D6853-87DA-210D-0DD3-4C1F817D03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9B8812-1A05-15CF-3138-895441D3080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B263E55-2D29-5E15-241F-53FBDC0A2BD2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CE2600-DC65-A838-5DD3-89C028F5A263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65BA1-6B67-61B5-0589-C2CB4A933155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5BC9EC-7500-4114-7861-181A95EE154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85026B-60E4-944E-F5A1-8165E3EAB1D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5D302DE-E7A6-7440-87F7-41D444D6E38C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382E88-5337-A66A-891D-B708B09558B3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37B022-FCDE-031A-AD02-079D849835F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9431870-30F1-4356-F769-74CC46A4445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2B9185-74FB-DF4A-EF35-8D8C514C98F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F8CC02-CDAB-AD0B-00D4-4B4103D9986A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0CD0EB-7D0F-7B83-5D5E-14E79FFAE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237740-C480-968C-272E-16993F0112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789242"/>
            <a:ext cx="2151271" cy="835674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4748EE-4DDF-1595-128F-6ACD0D09A9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DDC20-68D9-0A03-646F-B7B1502A67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0FAE95-8029-A935-C911-235A84CE23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9" y="956332"/>
            <a:ext cx="9296810" cy="5643297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2AED1C-A11B-C693-CE4D-EDC9299D50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5720751"/>
            <a:ext cx="2183722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017EA-5348-3148-A528-9AA4BAF5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D814A65-E9EA-DF8B-8532-395856AF681E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7FEA2-7826-F75C-46C2-D2B4214026EA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673D7D2B-047E-9F5C-0AD4-3A50E20E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E0CDDD-4014-303B-8F2A-44AED386AFDC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EA9892-F75E-FF7E-07A8-A0465300DD58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5F5BA350-CED1-419E-BA59-C75703B8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94C042-7791-3A35-A0DC-193757FB11A2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AC706E-8CDC-A94D-093E-275BE6A9248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BAC4AEB-AF05-EE1E-3EDD-13B28C13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984C19-E7E0-B774-397F-19303DD265A5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A45526-A2C7-FC5E-1579-2D5B3570348D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F5C31085-A33F-366D-A7F4-BF3D96822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7412F0-C454-F317-9731-E13B421671C1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F5D1A3C-EBD5-C5FE-75AD-148F0D22CF7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BD8B4D6D-196C-C87A-2F87-0EE17B99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32BEB-7A8A-D51B-9F4E-B0BEF1F2DC69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8756A1-BE41-D161-1A87-4EA3DB370793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F42E7994-0E35-A7AE-E073-A0160C2F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4089E4-5B76-7249-EEBB-AA78F5491478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741845-D2BE-596F-80BC-B567415A52F7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A5F7931-7BA9-CAE4-398D-9AB63EEE0240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15C99CDC-1D5A-76A1-FE8C-5524D84E8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3DDB3A-4F30-AB5D-8570-75A437E5E722}"/>
              </a:ext>
            </a:extLst>
          </p:cNvPr>
          <p:cNvGrpSpPr/>
          <p:nvPr/>
        </p:nvGrpSpPr>
        <p:grpSpPr>
          <a:xfrm>
            <a:off x="104606" y="492428"/>
            <a:ext cx="11646438" cy="6365573"/>
            <a:chOff x="198004" y="927693"/>
            <a:chExt cx="2854626" cy="19102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DF672E-DD41-8DFF-33FA-763422FF50C4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91D1A-FD08-1A08-D2C2-BD6C8E51C05A}"/>
                </a:ext>
              </a:extLst>
            </p:cNvPr>
            <p:cNvSpPr txBox="1"/>
            <p:nvPr/>
          </p:nvSpPr>
          <p:spPr>
            <a:xfrm>
              <a:off x="381311" y="927693"/>
              <a:ext cx="1668494" cy="563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2D6405-F9C2-0F45-7614-90B2C4753DA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C8DE34-24BC-D5EC-219A-B71EB00697A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A5F8E5-CC6E-BFE6-BB83-4DA4D9263B6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3F105-A1D4-BD7B-D083-BBD2AEF6A1DB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2F8C8-EBF3-C79B-A45B-B018387A0BFD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FCC2BE-6A73-D078-341A-AE4B05B771AF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29148E-3F41-DDB4-E3F2-6B867DB63C36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FF491-6A8E-43DF-A301-A6844C9AF47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F169D9-52A0-3DBD-51B7-66E02F7920ED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4489E7-976D-B21D-C3CD-E30B76C6F420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51144B-2047-DF29-C252-130983989163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E5B439-1A8C-C6D9-D492-C689CA0DCF5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053A80-65CA-97AA-4FA8-D873897414D3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1D6CC3-1D94-15D1-9829-9FA93EFD5189}"/>
              </a:ext>
            </a:extLst>
          </p:cNvPr>
          <p:cNvSpPr txBox="1"/>
          <p:nvPr/>
        </p:nvSpPr>
        <p:spPr>
          <a:xfrm>
            <a:off x="516459" y="8846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E14C4A-421F-F367-0C8F-A14CB87538B9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7BCF4E-B68D-1EA9-547E-04D0C8CFD4B7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4B09D-E35B-45C5-45E2-E2D1DB9A0D8F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C506F5-A244-7BCB-CB98-7A8198DF78BC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42E72B-4144-8AF3-8614-E008A51CA4F3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18E502-2C99-0740-98DB-E1AB7F258C5B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94D4BD-CB1D-E909-3AAC-F43E0ABDE88A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89292D-F4D2-F699-AB9F-D0DF10367E7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BC10DF-B058-ABCA-3953-B38DEB26CDE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7E161B-C9AB-AA3B-1FD3-CFC8954C80CC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FC2465-80BF-E808-E87F-589C724E93E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8E0842-0520-8192-8B2A-B15EF81AD03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630085-1CBD-4B50-2170-EFE6D6283455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AC1C71-00A1-9E51-36F3-BE247F8D2AE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FC0938-8228-0B91-2786-DB6693631A6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220988-778A-E2DB-40A0-82F142356F0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37DCA3-AF75-6555-3CD4-BB9F6335BCF1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1E5456-FBC9-8642-ACCB-CC2F593AAA2A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EF66AF-5914-D4EA-C6F2-21E550677282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049184-A1E8-59A0-8DE5-9965963871C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33065A-2CCB-BA2A-81AB-1B229044972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FD8039-8B51-B901-E3F0-58F8B84FF121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A4C552-56D8-C863-3912-1ACEC83785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93" y="2845964"/>
            <a:ext cx="2121981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CC0ACA-F93F-50A6-B281-527CB5B1DF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3789242"/>
            <a:ext cx="2151271" cy="835674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408E7-89E4-1586-587E-89407E21FF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43" y="929981"/>
            <a:ext cx="2126132" cy="827931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7FE65F-DF36-F65D-8E07-71E6A89904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1903125"/>
            <a:ext cx="2130809" cy="814900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34165A-75ED-0434-7A22-4F4184DDAF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6" y="4676709"/>
            <a:ext cx="2178165" cy="8356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C4799B-20A3-6F3C-CFEE-64A20F515A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4" y="970934"/>
            <a:ext cx="9279146" cy="56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5D1B6-F943-282F-3805-619E6E6AB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863770-A6DF-3279-449D-56CF212AB7CA}"/>
              </a:ext>
            </a:extLst>
          </p:cNvPr>
          <p:cNvGrpSpPr/>
          <p:nvPr/>
        </p:nvGrpSpPr>
        <p:grpSpPr>
          <a:xfrm>
            <a:off x="-1662440" y="-2955770"/>
            <a:ext cx="2367340" cy="2428568"/>
            <a:chOff x="4855591" y="253301"/>
            <a:chExt cx="2367340" cy="24285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2919AD-D751-9A4B-CE7F-25212A32F9B3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5" name="Graphic 24" descr="Lock outline">
              <a:extLst>
                <a:ext uri="{FF2B5EF4-FFF2-40B4-BE49-F238E27FC236}">
                  <a16:creationId xmlns:a16="http://schemas.microsoft.com/office/drawing/2014/main" id="{9C1188AC-EE2A-9CC3-6C4F-C8ADB3303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CCFC82-0F8A-53D0-BAA1-E8392206A5E3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8B52A2-B367-7471-B877-D2AD48FFA311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44DC9D33-5D0D-3403-42D1-CC08EE81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CDCDBD-577A-0AA6-0632-CB563984FF8D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4D650F-2D3B-0DB7-626B-2E379BE75A70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D6097CF3-063E-EEEC-7B76-470FD137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E95556-695A-4CCD-45B4-D9A75B85B108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11A7C1-47B5-852B-175D-29AE0710F98F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1ABBF5E9-D521-517F-B454-034E47C0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5861F2-BA4D-68FC-F128-AB60887FDDB7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95F9BD-0D01-DF46-F28C-571F277EC6BE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E55E648B-89F2-C540-429A-1F176EAF7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18A448-0C27-2E1E-BC62-E7002DEEA32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A0271-D144-4F0C-D11F-6572F6F457CC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3D39F8A7-3969-080A-BB56-DB144908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FF457-DF24-1676-531B-AA7FD648F8FA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5D2A61-D638-C5C1-C7AA-7212F951BB70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FFC3DD-3D76-1249-32D6-069398B2DC72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D4E7F981-9C78-241F-FC52-BCED8A7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31B7F0-7B16-46BB-8865-2C1E2CAF813E}"/>
              </a:ext>
            </a:extLst>
          </p:cNvPr>
          <p:cNvGrpSpPr/>
          <p:nvPr/>
        </p:nvGrpSpPr>
        <p:grpSpPr>
          <a:xfrm>
            <a:off x="104606" y="622121"/>
            <a:ext cx="11646438" cy="6235879"/>
            <a:chOff x="198004" y="966612"/>
            <a:chExt cx="2854626" cy="187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9D33AD-D2D4-7E59-F3B7-E3F2532D4209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47065B-4D16-892D-B720-D4F32A8EE7EA}"/>
                </a:ext>
              </a:extLst>
            </p:cNvPr>
            <p:cNvSpPr txBox="1"/>
            <p:nvPr/>
          </p:nvSpPr>
          <p:spPr>
            <a:xfrm>
              <a:off x="438893" y="966612"/>
              <a:ext cx="1668494" cy="692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  <a:p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endPara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3FA13-B795-5DBE-CCE7-F37911243B8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E09105-D746-00B7-17EE-F71E88984654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5DCE7A-979C-70F9-DC11-BFB40C06D24B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1D0CA3-3E3B-5314-D165-7FAC317C6FA3}"/>
              </a:ext>
            </a:extLst>
          </p:cNvPr>
          <p:cNvGrpSpPr/>
          <p:nvPr/>
        </p:nvGrpSpPr>
        <p:grpSpPr>
          <a:xfrm>
            <a:off x="-5361651" y="1674608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BDAE0F-02F7-79F4-97D0-EAEB14E389C3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772A41-2C28-059B-08D5-A593442B0935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7C2CF-36AF-A195-3520-2FC1387EBAF5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92CC65-A3DC-2338-031E-C66449F06A9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82DDF-D2FF-F032-F113-800D6788055F}"/>
              </a:ext>
            </a:extLst>
          </p:cNvPr>
          <p:cNvGrpSpPr/>
          <p:nvPr/>
        </p:nvGrpSpPr>
        <p:grpSpPr>
          <a:xfrm>
            <a:off x="-5357580" y="339045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2D994A-B3F3-FE0D-3665-7768163524B1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E20CC2-06AC-4EBE-7F9C-47259F284059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9C8816-B9CF-F54C-B509-869DD496693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72D8E9-2C8A-185F-A2BC-C01A2ED6F5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AAA045-6724-F041-994A-7CC0C41B01EE}"/>
              </a:ext>
            </a:extLst>
          </p:cNvPr>
          <p:cNvSpPr txBox="1"/>
          <p:nvPr/>
        </p:nvSpPr>
        <p:spPr>
          <a:xfrm>
            <a:off x="516459" y="88467"/>
            <a:ext cx="841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4416D0-F55B-B98B-E287-3C8C127DBDF8}"/>
              </a:ext>
            </a:extLst>
          </p:cNvPr>
          <p:cNvSpPr txBox="1"/>
          <p:nvPr/>
        </p:nvSpPr>
        <p:spPr>
          <a:xfrm>
            <a:off x="243082" y="1417006"/>
            <a:ext cx="762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this phase, we moved the entire data workflow to the cloud to ensure scalability, automation, and continuous data availability.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organized the project resources, storage layers (bronze/silver/gold), and databases inside a unified cloud environment.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used cloud-based pipelines to process raw transactions, apply ML predictions, and generate enriched fraud-labeled data.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Automated ETL flows were implemented to move data across layers and load it into the data warehouse on a scheduled basis.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</a:t>
            </a:r>
            <a:r>
              <a:rPr lang="en-US" sz="2400" i="1" dirty="0">
                <a:solidFill>
                  <a:schemeClr val="bg1"/>
                </a:solidFill>
              </a:rPr>
              <a:t>Tools:-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Microsoft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A86F6-60C1-9DE9-0445-651D14C19812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CB7855-F4FA-8B35-55CC-40CA4B760610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E4BEA1-FFC8-2DA8-275D-E95024F52D8A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4F93F5-E2F7-C093-2050-C7B4D56A9D32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73F99B-63FB-57E6-B4EA-26A47E6F7201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2694D5-39CF-B35D-71D5-985E7BD96B2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E8EA5D-C7C6-DF6C-F1AB-922344E91C2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AABBDB-808C-AB53-5275-78AA86B863C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9F20DE4-F8A6-2697-6886-0446DA0D8B88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FBCF1CC-1640-F7C6-C76C-75228514D98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853C3D7-FAA2-C560-8DD8-8A974366BC2E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F606D8F-8480-7817-C483-BCDF54A7CC29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A0AC41-8106-2EBF-59BC-DA47BC5F13A1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CA42D4-AFB9-1463-E78A-BAFB28456D11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3E9567C-D703-C044-CFBD-8F05BBF2F26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F2AAF1-121E-43F0-62D0-38A85B8F26B3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E587BE-4592-8F5C-4DAA-ABA97C1C52F6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0B1F46-0E42-3378-EFB4-545BE8B6E6F7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42C128A-7843-3B82-34E4-A47C2D69C040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C8A073-337F-1125-A077-6BFB824D6FD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8AB653A-6CBB-8E8F-E779-7E4B599866B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02501F-D76A-8EC7-63EE-CF4F8D49B4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2871338"/>
            <a:ext cx="2584426" cy="831800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087CE1-7395-B15F-FB59-EC3CFA34A4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3815205"/>
            <a:ext cx="2613220" cy="83180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11AD0A-8FB5-9173-540E-85147AEEB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63" y="974595"/>
            <a:ext cx="2578631" cy="865363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80F4CE-683D-44C1-B4CF-FBCC27CB9B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1940850"/>
            <a:ext cx="2584426" cy="842975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9C2784-D444-5EEA-68D0-CAE20B2A0D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4783090"/>
            <a:ext cx="2584426" cy="84297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56840-ACF6-455A-2F8F-00CA3F31F6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94" y="5745512"/>
            <a:ext cx="2584426" cy="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D2B08-5277-F98B-E4B9-F8022917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D04F71-1CB8-330B-42A2-60E368D2A204}"/>
              </a:ext>
            </a:extLst>
          </p:cNvPr>
          <p:cNvGrpSpPr/>
          <p:nvPr/>
        </p:nvGrpSpPr>
        <p:grpSpPr>
          <a:xfrm>
            <a:off x="4855591" y="253301"/>
            <a:ext cx="2367340" cy="2428568"/>
            <a:chOff x="4855591" y="253301"/>
            <a:chExt cx="2367340" cy="242856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3F207B-CD1F-BA81-DEC3-C259962E0D18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9" name="Graphic 48" descr="Lock outline">
              <a:extLst>
                <a:ext uri="{FF2B5EF4-FFF2-40B4-BE49-F238E27FC236}">
                  <a16:creationId xmlns:a16="http://schemas.microsoft.com/office/drawing/2014/main" id="{B7A842CE-1728-01A8-B770-12C709DFC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0393E-B8DF-C37F-0DD0-36C4C5752E5F}"/>
              </a:ext>
            </a:extLst>
          </p:cNvPr>
          <p:cNvGrpSpPr/>
          <p:nvPr/>
        </p:nvGrpSpPr>
        <p:grpSpPr>
          <a:xfrm>
            <a:off x="5889360" y="924550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3D615A-15A9-9363-1239-EAE19AF07DEE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829D7FFE-E5A5-0DC8-019C-7488BD55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15BD6B-2EB2-AE79-B05B-DF457227D68A}"/>
              </a:ext>
            </a:extLst>
          </p:cNvPr>
          <p:cNvGrpSpPr/>
          <p:nvPr/>
        </p:nvGrpSpPr>
        <p:grpSpPr>
          <a:xfrm>
            <a:off x="6199516" y="2194370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C81B5D-3EDB-ACE2-89E7-96AEB79A1171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64444073-C268-38E5-55CF-3BACF255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AEA23C-7AF8-237A-489C-B213A8003EBB}"/>
              </a:ext>
            </a:extLst>
          </p:cNvPr>
          <p:cNvGrpSpPr/>
          <p:nvPr/>
        </p:nvGrpSpPr>
        <p:grpSpPr>
          <a:xfrm>
            <a:off x="8509594" y="5046186"/>
            <a:ext cx="3849975" cy="2084043"/>
            <a:chOff x="97321" y="1089126"/>
            <a:chExt cx="3190431" cy="20840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2CA773-69E4-D730-8D25-A0212B80D4F7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53005-9B6D-063E-9578-A2D67085CC23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3D0B32-D40B-3A20-8B01-D254AFE543B9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4CFB12-95DE-08B0-C173-63FE478DD44F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03C332-627A-A295-D04D-3C8425816015}"/>
              </a:ext>
            </a:extLst>
          </p:cNvPr>
          <p:cNvGrpSpPr/>
          <p:nvPr/>
        </p:nvGrpSpPr>
        <p:grpSpPr>
          <a:xfrm>
            <a:off x="5659492" y="3138722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C0EEE6-4B56-E59C-126B-ADA6C8C0729C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B9CA7869-4675-7613-778D-C606296F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7D5B36-0181-D465-008E-7B4F94101490}"/>
              </a:ext>
            </a:extLst>
          </p:cNvPr>
          <p:cNvGrpSpPr/>
          <p:nvPr/>
        </p:nvGrpSpPr>
        <p:grpSpPr>
          <a:xfrm>
            <a:off x="4414594" y="3459228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06D50A-7DBD-C354-9A63-F7314A0A6120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5E5390B-0236-BEDE-1D1A-3D560807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4D9FA4-02AD-A498-EDFF-AC8259D9826E}"/>
              </a:ext>
            </a:extLst>
          </p:cNvPr>
          <p:cNvGrpSpPr/>
          <p:nvPr/>
        </p:nvGrpSpPr>
        <p:grpSpPr>
          <a:xfrm>
            <a:off x="3321624" y="2829229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23111E-C689-F863-AF76-29F96091453E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E66E513B-57E6-E6A0-4AC6-78CE99D4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426DF-6EDA-5A37-78AC-186DE51A60B0}"/>
              </a:ext>
            </a:extLst>
          </p:cNvPr>
          <p:cNvSpPr txBox="1"/>
          <p:nvPr/>
        </p:nvSpPr>
        <p:spPr>
          <a:xfrm>
            <a:off x="235004" y="14445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2BBF8-2750-E3DB-1352-0B9054BD45D1}"/>
              </a:ext>
            </a:extLst>
          </p:cNvPr>
          <p:cNvGrpSpPr/>
          <p:nvPr/>
        </p:nvGrpSpPr>
        <p:grpSpPr>
          <a:xfrm>
            <a:off x="2976525" y="1699029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2638A1-F0CE-04A8-02B6-F37DE3EEA0EA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922859E5-6BB0-386F-FE3C-4CDC4BDC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C5B36A-D32A-528F-4C23-DCED3627D5BD}"/>
              </a:ext>
            </a:extLst>
          </p:cNvPr>
          <p:cNvGrpSpPr/>
          <p:nvPr/>
        </p:nvGrpSpPr>
        <p:grpSpPr>
          <a:xfrm>
            <a:off x="-96248" y="717347"/>
            <a:ext cx="3060595" cy="1721793"/>
            <a:chOff x="158998" y="1116107"/>
            <a:chExt cx="3060595" cy="17217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EB2E6D-2A08-AC6F-90EC-82DD8A2592BE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03D96E-F173-3D30-EA86-80D48A48AB22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33A35418-40C0-48BF-F686-6D320198FD7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369C7E-14B8-0A78-F05A-D537C7AB2132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AFE33E-C9EE-759D-753B-6387B953F405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45EBEC-D6A0-DB55-983E-16484966ECFA}"/>
              </a:ext>
            </a:extLst>
          </p:cNvPr>
          <p:cNvGrpSpPr/>
          <p:nvPr/>
        </p:nvGrpSpPr>
        <p:grpSpPr>
          <a:xfrm>
            <a:off x="-83202" y="2121511"/>
            <a:ext cx="3122272" cy="1721793"/>
            <a:chOff x="97321" y="1116107"/>
            <a:chExt cx="3122272" cy="17217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58035-55B0-BDE3-6581-F217A49EAADF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64F04A-06B4-FAB4-F992-325F10EAC75D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592F6D-5164-6753-D67B-3DB53B4C57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4E5554-0370-BD78-B03F-21399B849666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C36B86-8872-4CA2-F757-DDE5EE366369}"/>
              </a:ext>
            </a:extLst>
          </p:cNvPr>
          <p:cNvGrpSpPr/>
          <p:nvPr/>
        </p:nvGrpSpPr>
        <p:grpSpPr>
          <a:xfrm>
            <a:off x="-81996" y="3612486"/>
            <a:ext cx="3122272" cy="1721793"/>
            <a:chOff x="97321" y="1116107"/>
            <a:chExt cx="3122272" cy="17217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3BEDF1-31AE-13B7-0655-B578F97068D6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9C7793-70F5-E8DA-9F7D-ED82F15F567A}"/>
                </a:ext>
              </a:extLst>
            </p:cNvPr>
            <p:cNvSpPr txBox="1"/>
            <p:nvPr/>
          </p:nvSpPr>
          <p:spPr>
            <a:xfrm>
              <a:off x="97321" y="1533260"/>
              <a:ext cx="27426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 WAREHOUSE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246ACB-82B9-B273-52B0-238C1983A2D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6001BE-68C3-B00B-9FEF-28BA4794179E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Built a centralized warehouse for analytical purposes.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C85662-FE7C-C78D-A998-AC1FEC9CE87F}"/>
              </a:ext>
            </a:extLst>
          </p:cNvPr>
          <p:cNvGrpSpPr/>
          <p:nvPr/>
        </p:nvGrpSpPr>
        <p:grpSpPr>
          <a:xfrm>
            <a:off x="8641033" y="3478619"/>
            <a:ext cx="3879342" cy="1994995"/>
            <a:chOff x="97321" y="1089126"/>
            <a:chExt cx="3561041" cy="19949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A0693C-5D84-AEA0-1471-86085E0CB2E5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439C12-871F-69E0-C22E-F546DCDE8790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B54169-13F0-F4E2-AC44-D95A1BCA824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3481E5-CD1F-950E-CFDC-ED080B68962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228EE9-5A01-DAF6-B803-A1BEF7186416}"/>
              </a:ext>
            </a:extLst>
          </p:cNvPr>
          <p:cNvGrpSpPr/>
          <p:nvPr/>
        </p:nvGrpSpPr>
        <p:grpSpPr>
          <a:xfrm>
            <a:off x="8770683" y="1900296"/>
            <a:ext cx="3769660" cy="1685949"/>
            <a:chOff x="198004" y="1151951"/>
            <a:chExt cx="3460358" cy="16859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EEC81C-F214-242D-65F9-70BB6D78BD8E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9C16E6-AD01-044A-BF4A-FDC0A93830AA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87D48-1762-E3C9-55C8-52294094A4C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93A479-ABE2-5A07-16E9-F100C943B61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0C8998-381B-C275-1E64-B41656882C27}"/>
              </a:ext>
            </a:extLst>
          </p:cNvPr>
          <p:cNvGrpSpPr/>
          <p:nvPr/>
        </p:nvGrpSpPr>
        <p:grpSpPr>
          <a:xfrm>
            <a:off x="8399934" y="154009"/>
            <a:ext cx="3879342" cy="1685949"/>
            <a:chOff x="97321" y="1151951"/>
            <a:chExt cx="3561041" cy="168594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8A6BBE-2170-6CC5-4D83-A2F1A7545497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68AFB2-E8CF-BA36-F12B-36E33E12DE63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C6A0E6-55D8-61F3-29D8-36B04343D27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B1A56F-5E74-A633-BB9A-5BF0403434F0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6F8254-C295-1791-9F5C-0581A0708E49}"/>
              </a:ext>
            </a:extLst>
          </p:cNvPr>
          <p:cNvSpPr txBox="1"/>
          <p:nvPr/>
        </p:nvSpPr>
        <p:spPr>
          <a:xfrm>
            <a:off x="814317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845F7B-6941-7815-A21A-639F5F6CF5EB}"/>
              </a:ext>
            </a:extLst>
          </p:cNvPr>
          <p:cNvGrpSpPr/>
          <p:nvPr/>
        </p:nvGrpSpPr>
        <p:grpSpPr>
          <a:xfrm>
            <a:off x="-33682" y="5078901"/>
            <a:ext cx="3692073" cy="1689078"/>
            <a:chOff x="97321" y="1148822"/>
            <a:chExt cx="3692073" cy="16890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9C392A0-749C-61B7-D9B0-CD94B14F78C5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66BDB1-31A7-3868-4D18-4E6DADB03036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9B6D702-87AC-A674-89B1-180F9362948E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44E8A-0CBA-C7A9-9446-DA7C75483EA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45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EB107-F814-1E74-7317-09F8E84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654BDA3-80C1-0783-DAED-B66D35D252B4}"/>
              </a:ext>
            </a:extLst>
          </p:cNvPr>
          <p:cNvGrpSpPr/>
          <p:nvPr/>
        </p:nvGrpSpPr>
        <p:grpSpPr>
          <a:xfrm>
            <a:off x="-1684653" y="-2987088"/>
            <a:ext cx="2367340" cy="2428568"/>
            <a:chOff x="4855591" y="253301"/>
            <a:chExt cx="2367340" cy="24285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BCA28A-CBE9-B3F0-D279-77178F7E3884}"/>
                </a:ext>
              </a:extLst>
            </p:cNvPr>
            <p:cNvSpPr/>
            <p:nvPr/>
          </p:nvSpPr>
          <p:spPr>
            <a:xfrm rot="5400000">
              <a:off x="4824977" y="28391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Graphic 14" descr="Lock outline">
              <a:extLst>
                <a:ext uri="{FF2B5EF4-FFF2-40B4-BE49-F238E27FC236}">
                  <a16:creationId xmlns:a16="http://schemas.microsoft.com/office/drawing/2014/main" id="{7B03245D-30D8-BDA0-5112-3C0A7F68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712" y="40377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69B17-E908-E6A6-D878-4E4EA149164F}"/>
              </a:ext>
            </a:extLst>
          </p:cNvPr>
          <p:cNvGrpSpPr/>
          <p:nvPr/>
        </p:nvGrpSpPr>
        <p:grpSpPr>
          <a:xfrm>
            <a:off x="4749695" y="-3382283"/>
            <a:ext cx="2428568" cy="2367340"/>
            <a:chOff x="10929285" y="-1955791"/>
            <a:chExt cx="2428568" cy="23673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DB3EAD-0EB0-B550-20B0-203E3E307E9D}"/>
                </a:ext>
              </a:extLst>
            </p:cNvPr>
            <p:cNvSpPr/>
            <p:nvPr/>
          </p:nvSpPr>
          <p:spPr>
            <a:xfrm rot="8115618">
              <a:off x="10929285" y="-1955791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8" name="Graphic 57" descr="Gears outline">
              <a:extLst>
                <a:ext uri="{FF2B5EF4-FFF2-40B4-BE49-F238E27FC236}">
                  <a16:creationId xmlns:a16="http://schemas.microsoft.com/office/drawing/2014/main" id="{0DA9F92F-B928-5650-6F35-CD2292C3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17646" y="-1268010"/>
              <a:ext cx="851637" cy="8516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AB6733-5880-6814-20BB-FDBAEA9A8005}"/>
              </a:ext>
            </a:extLst>
          </p:cNvPr>
          <p:cNvGrpSpPr/>
          <p:nvPr/>
        </p:nvGrpSpPr>
        <p:grpSpPr>
          <a:xfrm>
            <a:off x="12521543" y="-3151507"/>
            <a:ext cx="2428568" cy="2367340"/>
            <a:chOff x="12311867" y="3421332"/>
            <a:chExt cx="2428568" cy="236734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01C8E9-69BC-AB5F-FAB4-F4598D651532}"/>
                </a:ext>
              </a:extLst>
            </p:cNvPr>
            <p:cNvSpPr/>
            <p:nvPr/>
          </p:nvSpPr>
          <p:spPr>
            <a:xfrm rot="10800000">
              <a:off x="12311867" y="3421332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0" name="Graphic 49" descr="Bar graph with upward trend outline">
              <a:extLst>
                <a:ext uri="{FF2B5EF4-FFF2-40B4-BE49-F238E27FC236}">
                  <a16:creationId xmlns:a16="http://schemas.microsoft.com/office/drawing/2014/main" id="{E6CAC7AC-2FBA-BC0E-308F-9F8F1985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17254" y="4673511"/>
              <a:ext cx="644012" cy="644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F8AB4C-C24D-A840-FC7B-4DD9861DB19E}"/>
              </a:ext>
            </a:extLst>
          </p:cNvPr>
          <p:cNvGrpSpPr/>
          <p:nvPr/>
        </p:nvGrpSpPr>
        <p:grpSpPr>
          <a:xfrm>
            <a:off x="13323299" y="1549429"/>
            <a:ext cx="2367340" cy="2428568"/>
            <a:chOff x="9008443" y="3270010"/>
            <a:chExt cx="2367340" cy="24285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2D7D851-3C8D-6EEB-31FC-E96BD0E39ABB}"/>
                </a:ext>
              </a:extLst>
            </p:cNvPr>
            <p:cNvSpPr/>
            <p:nvPr/>
          </p:nvSpPr>
          <p:spPr>
            <a:xfrm rot="13548023">
              <a:off x="8977829" y="3300624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6" name="Graphic 55" descr="Blockchain outline">
              <a:extLst>
                <a:ext uri="{FF2B5EF4-FFF2-40B4-BE49-F238E27FC236}">
                  <a16:creationId xmlns:a16="http://schemas.microsoft.com/office/drawing/2014/main" id="{C9DF0B41-4D3B-B6B7-02B4-1FB0D004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3558" y="4722458"/>
              <a:ext cx="666026" cy="66602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AE2A37-D4BC-CB39-3DFF-210E3F6B6C2E}"/>
              </a:ext>
            </a:extLst>
          </p:cNvPr>
          <p:cNvGrpSpPr/>
          <p:nvPr/>
        </p:nvGrpSpPr>
        <p:grpSpPr>
          <a:xfrm>
            <a:off x="11861668" y="7765837"/>
            <a:ext cx="2367340" cy="2428568"/>
            <a:chOff x="1474035" y="4057111"/>
            <a:chExt cx="2367340" cy="24285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A3430F-91F7-2CB4-49E2-58AA4B573783}"/>
                </a:ext>
              </a:extLst>
            </p:cNvPr>
            <p:cNvSpPr/>
            <p:nvPr/>
          </p:nvSpPr>
          <p:spPr>
            <a:xfrm rot="16200000">
              <a:off x="1443421" y="408772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 descr="Server outline">
              <a:extLst>
                <a:ext uri="{FF2B5EF4-FFF2-40B4-BE49-F238E27FC236}">
                  <a16:creationId xmlns:a16="http://schemas.microsoft.com/office/drawing/2014/main" id="{C6BCA14F-B6A5-120F-138F-E2705FEE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59891" y="5271394"/>
              <a:ext cx="810781" cy="81078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84CEF-2453-F63D-A69A-06167814C998}"/>
              </a:ext>
            </a:extLst>
          </p:cNvPr>
          <p:cNvGrpSpPr/>
          <p:nvPr/>
        </p:nvGrpSpPr>
        <p:grpSpPr>
          <a:xfrm>
            <a:off x="5906023" y="8362522"/>
            <a:ext cx="2367340" cy="2428568"/>
            <a:chOff x="2345465" y="3653821"/>
            <a:chExt cx="2367340" cy="242856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3E6D2C-4699-0AAB-30B9-973ADD275471}"/>
                </a:ext>
              </a:extLst>
            </p:cNvPr>
            <p:cNvSpPr/>
            <p:nvPr/>
          </p:nvSpPr>
          <p:spPr>
            <a:xfrm rot="18854791">
              <a:off x="2314851" y="3684435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6" name="Graphic 45" descr="Database outline">
              <a:extLst>
                <a:ext uri="{FF2B5EF4-FFF2-40B4-BE49-F238E27FC236}">
                  <a16:creationId xmlns:a16="http://schemas.microsoft.com/office/drawing/2014/main" id="{C82B4676-7563-8C8E-720B-A735B4E3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9332" y="4438296"/>
              <a:ext cx="851810" cy="8518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7A413-7C66-CA97-4494-F07E571A8D57}"/>
              </a:ext>
            </a:extLst>
          </p:cNvPr>
          <p:cNvSpPr txBox="1"/>
          <p:nvPr/>
        </p:nvSpPr>
        <p:spPr>
          <a:xfrm>
            <a:off x="-4899703" y="-1138110"/>
            <a:ext cx="35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haroni" panose="020F0502020204030204" pitchFamily="2" charset="-79"/>
              </a:rPr>
              <a:t>MILESTONES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D43AA-DC9A-D62B-4275-5D4A2D011F7E}"/>
              </a:ext>
            </a:extLst>
          </p:cNvPr>
          <p:cNvGrpSpPr/>
          <p:nvPr/>
        </p:nvGrpSpPr>
        <p:grpSpPr>
          <a:xfrm>
            <a:off x="-959277" y="7963327"/>
            <a:ext cx="2428568" cy="2367340"/>
            <a:chOff x="1528378" y="2377593"/>
            <a:chExt cx="2428568" cy="23673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911644-2E22-D0E4-7F86-4252CE03D573}"/>
                </a:ext>
              </a:extLst>
            </p:cNvPr>
            <p:cNvSpPr/>
            <p:nvPr/>
          </p:nvSpPr>
          <p:spPr>
            <a:xfrm>
              <a:off x="1528378" y="2377593"/>
              <a:ext cx="2428568" cy="2367340"/>
            </a:xfrm>
            <a:custGeom>
              <a:avLst/>
              <a:gdLst>
                <a:gd name="connsiteX0" fmla="*/ 394937 w 2428568"/>
                <a:gd name="connsiteY0" fmla="*/ 0 h 2367340"/>
                <a:gd name="connsiteX1" fmla="*/ 2428568 w 2428568"/>
                <a:gd name="connsiteY1" fmla="*/ 0 h 2367340"/>
                <a:gd name="connsiteX2" fmla="*/ 2428568 w 2428568"/>
                <a:gd name="connsiteY2" fmla="*/ 2393 h 2367340"/>
                <a:gd name="connsiteX3" fmla="*/ 0 w 2428568"/>
                <a:gd name="connsiteY3" fmla="*/ 2367340 h 2367340"/>
                <a:gd name="connsiteX4" fmla="*/ 0 w 2428568"/>
                <a:gd name="connsiteY4" fmla="*/ 394937 h 2367340"/>
                <a:gd name="connsiteX5" fmla="*/ 394937 w 2428568"/>
                <a:gd name="connsiteY5" fmla="*/ 0 h 23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568" h="2367340">
                  <a:moveTo>
                    <a:pt x="394937" y="0"/>
                  </a:moveTo>
                  <a:lnTo>
                    <a:pt x="2428568" y="0"/>
                  </a:lnTo>
                  <a:lnTo>
                    <a:pt x="2428568" y="2393"/>
                  </a:lnTo>
                  <a:lnTo>
                    <a:pt x="0" y="2367340"/>
                  </a:lnTo>
                  <a:lnTo>
                    <a:pt x="0" y="394937"/>
                  </a:lnTo>
                  <a:cubicBezTo>
                    <a:pt x="0" y="176819"/>
                    <a:pt x="176819" y="0"/>
                    <a:pt x="394937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84200" dist="2286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Folder Search outline">
              <a:extLst>
                <a:ext uri="{FF2B5EF4-FFF2-40B4-BE49-F238E27FC236}">
                  <a16:creationId xmlns:a16="http://schemas.microsoft.com/office/drawing/2014/main" id="{EB3F8197-8529-4BE9-678F-0B8EB899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4168" y="2656326"/>
              <a:ext cx="864329" cy="8643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0C57C3-6887-FB0F-65B1-E9357001F5CB}"/>
              </a:ext>
            </a:extLst>
          </p:cNvPr>
          <p:cNvGrpSpPr/>
          <p:nvPr/>
        </p:nvGrpSpPr>
        <p:grpSpPr>
          <a:xfrm>
            <a:off x="104606" y="576507"/>
            <a:ext cx="11646438" cy="6281493"/>
            <a:chOff x="198004" y="952924"/>
            <a:chExt cx="2854626" cy="18849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E90F38-F1DA-08E9-EA2B-F3363E4D4157}"/>
                </a:ext>
              </a:extLst>
            </p:cNvPr>
            <p:cNvSpPr txBox="1"/>
            <p:nvPr/>
          </p:nvSpPr>
          <p:spPr>
            <a:xfrm>
              <a:off x="2624558" y="1116107"/>
              <a:ext cx="45279" cy="3047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BD13C9-9180-CBD8-5193-B5D85D6A4AD0}"/>
                </a:ext>
              </a:extLst>
            </p:cNvPr>
            <p:cNvSpPr txBox="1"/>
            <p:nvPr/>
          </p:nvSpPr>
          <p:spPr>
            <a:xfrm>
              <a:off x="532498" y="952924"/>
              <a:ext cx="1668494" cy="249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ar-EG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4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AMAN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0FC53-E569-29FA-2C17-75C91F60220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2A9CE-61D0-D7B3-749C-1F20CF47BF8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1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80EB42-1F61-4F7A-3CCD-255D6B794A66}"/>
              </a:ext>
            </a:extLst>
          </p:cNvPr>
          <p:cNvSpPr txBox="1"/>
          <p:nvPr/>
        </p:nvSpPr>
        <p:spPr>
          <a:xfrm>
            <a:off x="9734594" y="30736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16A46-8DFB-12C4-2B53-8AD6DCD27FF7}"/>
              </a:ext>
            </a:extLst>
          </p:cNvPr>
          <p:cNvSpPr txBox="1"/>
          <p:nvPr/>
        </p:nvSpPr>
        <p:spPr>
          <a:xfrm>
            <a:off x="516459" y="88467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F439F6-B990-050C-271A-32BC291DB1A0}"/>
              </a:ext>
            </a:extLst>
          </p:cNvPr>
          <p:cNvSpPr txBox="1"/>
          <p:nvPr/>
        </p:nvSpPr>
        <p:spPr>
          <a:xfrm>
            <a:off x="266947" y="1526951"/>
            <a:ext cx="560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In this phase</a:t>
            </a:r>
            <a:r>
              <a:rPr lang="en-US" dirty="0">
                <a:solidFill>
                  <a:schemeClr val="bg1"/>
                </a:solidFill>
              </a:rPr>
              <a:t>, we built a simple and user-friendly website that allows the admin to interact directly with the fraud detection system.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-   The website takes the transaction input from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admin, sends it to the </a:t>
            </a:r>
            <a:r>
              <a:rPr lang="en-US" b="1" dirty="0">
                <a:solidFill>
                  <a:schemeClr val="bg1"/>
                </a:solidFill>
              </a:rPr>
              <a:t>ML </a:t>
            </a:r>
            <a:r>
              <a:rPr lang="en-US" dirty="0">
                <a:solidFill>
                  <a:schemeClr val="bg1"/>
                </a:solidFill>
              </a:rPr>
              <a:t>model, and then returns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the prediction result: </a:t>
            </a:r>
            <a:r>
              <a:rPr lang="en-US" b="1" dirty="0">
                <a:solidFill>
                  <a:schemeClr val="bg1"/>
                </a:solidFill>
              </a:rPr>
              <a:t>“Fraud” </a:t>
            </a:r>
            <a:r>
              <a:rPr lang="en-US" dirty="0">
                <a:solidFill>
                  <a:schemeClr val="bg1"/>
                </a:solidFill>
              </a:rPr>
              <a:t>or</a:t>
            </a:r>
            <a:r>
              <a:rPr lang="en-US" b="1" dirty="0">
                <a:solidFill>
                  <a:schemeClr val="bg1"/>
                </a:solidFill>
              </a:rPr>
              <a:t> “Aman (Safe)”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This milestone makes the system accessible, fast, and easy to use — without needing any technical tools.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E05185-720C-88A1-6A3B-D038E4DCBAEB}"/>
              </a:ext>
            </a:extLst>
          </p:cNvPr>
          <p:cNvGrpSpPr/>
          <p:nvPr/>
        </p:nvGrpSpPr>
        <p:grpSpPr>
          <a:xfrm>
            <a:off x="17165914" y="5046186"/>
            <a:ext cx="3849975" cy="2084043"/>
            <a:chOff x="97321" y="1089126"/>
            <a:chExt cx="3190431" cy="208404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0CD907-118B-888F-F493-206FB5814044}"/>
                </a:ext>
              </a:extLst>
            </p:cNvPr>
            <p:cNvSpPr txBox="1"/>
            <p:nvPr/>
          </p:nvSpPr>
          <p:spPr>
            <a:xfrm>
              <a:off x="97321" y="1089126"/>
              <a:ext cx="1695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24775F-8118-0FF1-4D5E-F749833743F1}"/>
                </a:ext>
              </a:extLst>
            </p:cNvPr>
            <p:cNvSpPr txBox="1"/>
            <p:nvPr/>
          </p:nvSpPr>
          <p:spPr>
            <a:xfrm>
              <a:off x="141835" y="1477816"/>
              <a:ext cx="31459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DATA ANALYSIS</a:t>
              </a:r>
            </a:p>
            <a:p>
              <a:endPara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3D9D43-4EA3-7E75-A38E-75C3A4C64A9F}"/>
                </a:ext>
              </a:extLst>
            </p:cNvPr>
            <p:cNvSpPr/>
            <p:nvPr/>
          </p:nvSpPr>
          <p:spPr>
            <a:xfrm>
              <a:off x="179735" y="1487220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C9ECBDD-57FC-687A-3FEF-BF53C0093A9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Visualized insights and results through interactive dashboards.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4FB8A8-28D8-B03A-D30F-F8A0DBC23EC1}"/>
              </a:ext>
            </a:extLst>
          </p:cNvPr>
          <p:cNvGrpSpPr/>
          <p:nvPr/>
        </p:nvGrpSpPr>
        <p:grpSpPr>
          <a:xfrm>
            <a:off x="17297353" y="3478619"/>
            <a:ext cx="3879342" cy="1994995"/>
            <a:chOff x="97321" y="1089126"/>
            <a:chExt cx="3561041" cy="19949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E247D6-5045-7C78-1FB8-CEC191296320}"/>
                </a:ext>
              </a:extLst>
            </p:cNvPr>
            <p:cNvSpPr txBox="1"/>
            <p:nvPr/>
          </p:nvSpPr>
          <p:spPr>
            <a:xfrm>
              <a:off x="97321" y="1089126"/>
              <a:ext cx="54621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16D645-2AAF-65BA-DE5C-5E12CFEAE9F9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A76DD3-482C-37CC-34A5-4936F825C073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3A3D10-C529-50CE-A3BD-AA03DD6B451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model to detect fraudulent transactions.</a:t>
              </a:r>
            </a:p>
            <a:p>
              <a:endParaRPr lang="en-US" sz="1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B921AF-FE75-AE75-5406-E55C4C0335DF}"/>
              </a:ext>
            </a:extLst>
          </p:cNvPr>
          <p:cNvGrpSpPr/>
          <p:nvPr/>
        </p:nvGrpSpPr>
        <p:grpSpPr>
          <a:xfrm>
            <a:off x="17427003" y="1900296"/>
            <a:ext cx="3769660" cy="1685949"/>
            <a:chOff x="198004" y="1151951"/>
            <a:chExt cx="3460358" cy="1685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826113-5A3E-63BE-224B-FF13C3976A40}"/>
                </a:ext>
              </a:extLst>
            </p:cNvPr>
            <p:cNvSpPr txBox="1"/>
            <p:nvPr/>
          </p:nvSpPr>
          <p:spPr>
            <a:xfrm>
              <a:off x="224306" y="1170416"/>
              <a:ext cx="5226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7845B85-ECCB-AAD0-F419-EC565C40782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CLOUD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81861B-03BD-4529-D494-F11DC104A082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C3F0B8-CA7A-EBE3-AEE5-26565079B65D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Deployed the system on Azure to ensure scalability, reliability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EF46FE-7282-3A18-E633-A1EEBF3880DD}"/>
              </a:ext>
            </a:extLst>
          </p:cNvPr>
          <p:cNvGrpSpPr/>
          <p:nvPr/>
        </p:nvGrpSpPr>
        <p:grpSpPr>
          <a:xfrm>
            <a:off x="17056254" y="154009"/>
            <a:ext cx="3879342" cy="1685949"/>
            <a:chOff x="97321" y="1151951"/>
            <a:chExt cx="3561041" cy="16859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A44DC6-F4F6-C77C-5FFD-13C325242FAD}"/>
                </a:ext>
              </a:extLst>
            </p:cNvPr>
            <p:cNvSpPr txBox="1"/>
            <p:nvPr/>
          </p:nvSpPr>
          <p:spPr>
            <a:xfrm>
              <a:off x="97321" y="1159686"/>
              <a:ext cx="509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A39171C-3BD9-5480-A176-7E87498A4C76}"/>
                </a:ext>
              </a:extLst>
            </p:cNvPr>
            <p:cNvSpPr txBox="1"/>
            <p:nvPr/>
          </p:nvSpPr>
          <p:spPr>
            <a:xfrm>
              <a:off x="512445" y="1520504"/>
              <a:ext cx="31459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AMAN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3DCFB8-D8B1-54E7-0152-1A3A3F40A599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83D2E6-2A2A-9F04-4453-7C017BFB3CE5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Developed a user-friendly web interface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41AD8CB-8B09-C669-4607-FD5B10C06262}"/>
              </a:ext>
            </a:extLst>
          </p:cNvPr>
          <p:cNvSpPr txBox="1"/>
          <p:nvPr/>
        </p:nvSpPr>
        <p:spPr>
          <a:xfrm>
            <a:off x="16799497" y="4997806"/>
            <a:ext cx="59503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12194AE-E5CC-56AF-CB19-A820795B8C84}"/>
              </a:ext>
            </a:extLst>
          </p:cNvPr>
          <p:cNvGrpSpPr/>
          <p:nvPr/>
        </p:nvGrpSpPr>
        <p:grpSpPr>
          <a:xfrm>
            <a:off x="-4653008" y="717347"/>
            <a:ext cx="3060595" cy="1721793"/>
            <a:chOff x="158998" y="1116107"/>
            <a:chExt cx="3060595" cy="172179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5E9C42-95BC-E6F5-2EF4-2858DF51B925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61EE4F2-9A07-58E3-5EDF-B37A6F1CC814}"/>
                </a:ext>
              </a:extLst>
            </p:cNvPr>
            <p:cNvSpPr txBox="1"/>
            <p:nvPr/>
          </p:nvSpPr>
          <p:spPr>
            <a:xfrm>
              <a:off x="158998" y="1545238"/>
              <a:ext cx="272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DATA COLLECTION</a:t>
              </a:r>
            </a:p>
          </p:txBody>
        </p:sp>
        <p:sp>
          <p:nvSpPr>
            <p:cNvPr id="86" name="Rectangle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42DB5C4-6836-BB0C-63D8-A6036A2A370B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C209834-0A13-2EA3-EF0F-2FBFE43D94F7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Collected and cleaned data from multiple sources.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A10E35-E103-1362-0DBD-832BDECEE845}"/>
              </a:ext>
            </a:extLst>
          </p:cNvPr>
          <p:cNvGrpSpPr/>
          <p:nvPr/>
        </p:nvGrpSpPr>
        <p:grpSpPr>
          <a:xfrm>
            <a:off x="-4639962" y="2121511"/>
            <a:ext cx="3122272" cy="1721793"/>
            <a:chOff x="97321" y="1116107"/>
            <a:chExt cx="3122272" cy="172179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C3E301-CA4D-526D-F2DA-171BD1062D54}"/>
                </a:ext>
              </a:extLst>
            </p:cNvPr>
            <p:cNvSpPr txBox="1"/>
            <p:nvPr/>
          </p:nvSpPr>
          <p:spPr>
            <a:xfrm>
              <a:off x="2624558" y="1116107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8A3343E-D0C4-8917-E594-C15D3DCCE969}"/>
                </a:ext>
              </a:extLst>
            </p:cNvPr>
            <p:cNvSpPr txBox="1"/>
            <p:nvPr/>
          </p:nvSpPr>
          <p:spPr>
            <a:xfrm>
              <a:off x="97321" y="1533260"/>
              <a:ext cx="27177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DATABASE DESIGN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E7E781-9777-79F7-B485-FCD620719BED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94D6CA4-6CCA-3D5B-530B-2BF083CC676C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Designed schema and created ERD for structured storage.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B68B9D-3651-191E-EBE7-123C9D9B8C03}"/>
              </a:ext>
            </a:extLst>
          </p:cNvPr>
          <p:cNvGrpSpPr/>
          <p:nvPr/>
        </p:nvGrpSpPr>
        <p:grpSpPr>
          <a:xfrm>
            <a:off x="-4590442" y="5078901"/>
            <a:ext cx="3692073" cy="1689078"/>
            <a:chOff x="97321" y="1148822"/>
            <a:chExt cx="3692073" cy="16890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157440-6975-AB02-0F5B-FDBD15016CEB}"/>
                </a:ext>
              </a:extLst>
            </p:cNvPr>
            <p:cNvSpPr txBox="1"/>
            <p:nvPr/>
          </p:nvSpPr>
          <p:spPr>
            <a:xfrm>
              <a:off x="3194359" y="1148822"/>
              <a:ext cx="59503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1C5BFF0-025F-0B06-18B8-FCD3870CE5E3}"/>
                </a:ext>
              </a:extLst>
            </p:cNvPr>
            <p:cNvSpPr txBox="1"/>
            <p:nvPr/>
          </p:nvSpPr>
          <p:spPr>
            <a:xfrm>
              <a:off x="97321" y="1533260"/>
              <a:ext cx="32848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ORCHESTRATION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C4711E-31C3-75C0-D918-4846BBBDBC64}"/>
                </a:ext>
              </a:extLst>
            </p:cNvPr>
            <p:cNvSpPr/>
            <p:nvPr/>
          </p:nvSpPr>
          <p:spPr>
            <a:xfrm>
              <a:off x="198004" y="1151951"/>
              <a:ext cx="2854626" cy="1685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560427-9E88-32A3-1B9A-3ADA667DB389}"/>
                </a:ext>
              </a:extLst>
            </p:cNvPr>
            <p:cNvSpPr txBox="1"/>
            <p:nvPr/>
          </p:nvSpPr>
          <p:spPr>
            <a:xfrm>
              <a:off x="364111" y="2006903"/>
              <a:ext cx="2522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Automated ETL pipelines using Apache Airflow.</a:t>
              </a:r>
            </a:p>
          </p:txBody>
        </p:sp>
      </p:grpSp>
      <p:pic>
        <p:nvPicPr>
          <p:cNvPr id="19" name="Picture 18" descr="A neon sign with a shield and a check mark&#10;&#10;AI-generated content may be incorrect.">
            <a:hlinkClick r:id="rId18"/>
            <a:extLst>
              <a:ext uri="{FF2B5EF4-FFF2-40B4-BE49-F238E27FC236}">
                <a16:creationId xmlns:a16="http://schemas.microsoft.com/office/drawing/2014/main" id="{824EBF2A-B4DB-6CAC-8E40-DD95E676E7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7512" r="15278" b="15335"/>
          <a:stretch>
            <a:fillRect/>
          </a:stretch>
        </p:blipFill>
        <p:spPr>
          <a:xfrm>
            <a:off x="7981352" y="1733010"/>
            <a:ext cx="2923635" cy="2909328"/>
          </a:xfrm>
          <a:prstGeom prst="rect">
            <a:avLst/>
          </a:prstGeom>
          <a:effectLst>
            <a:reflection blurRad="6350" stA="19000" endPos="55000" dir="5400000" sy="-100000" algn="bl" rotWithShape="0"/>
          </a:effectLst>
        </p:spPr>
      </p:pic>
      <p:sp>
        <p:nvSpPr>
          <p:cNvPr id="20" name="Rectangle: Rounded Corners 19">
            <a:hlinkClick r:id="rId18"/>
            <a:extLst>
              <a:ext uri="{FF2B5EF4-FFF2-40B4-BE49-F238E27FC236}">
                <a16:creationId xmlns:a16="http://schemas.microsoft.com/office/drawing/2014/main" id="{F3EEA604-A585-94D2-C9AC-D5547FD5486B}"/>
              </a:ext>
            </a:extLst>
          </p:cNvPr>
          <p:cNvSpPr/>
          <p:nvPr/>
        </p:nvSpPr>
        <p:spPr>
          <a:xfrm>
            <a:off x="8811081" y="5554017"/>
            <a:ext cx="1378226" cy="4793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prst="angle"/>
            <a:bevelB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1B26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16993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AC6A1C02-0253-37BA-5CFA-B1B72D11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39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212"/>
      </p:ext>
    </p:extLst>
  </p:cSld>
  <p:clrMapOvr>
    <a:masterClrMapping/>
  </p:clrMapOvr>
  <p:transition spd="slow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B19C0-565B-8E80-5806-F7C42C79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735328-8AAB-96C8-98C7-2AF29266C838}"/>
              </a:ext>
            </a:extLst>
          </p:cNvPr>
          <p:cNvSpPr/>
          <p:nvPr/>
        </p:nvSpPr>
        <p:spPr>
          <a:xfrm>
            <a:off x="-6837485" y="-281354"/>
            <a:ext cx="6537960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75758C-778E-44C5-E31B-301115DE3DA9}"/>
              </a:ext>
            </a:extLst>
          </p:cNvPr>
          <p:cNvSpPr/>
          <p:nvPr/>
        </p:nvSpPr>
        <p:spPr>
          <a:xfrm>
            <a:off x="13224803" y="-124147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430D90-273A-CCED-5FB2-6A789C4E342A}"/>
              </a:ext>
            </a:extLst>
          </p:cNvPr>
          <p:cNvSpPr/>
          <p:nvPr/>
        </p:nvSpPr>
        <p:spPr>
          <a:xfrm>
            <a:off x="-10945004" y="-509954"/>
            <a:ext cx="5958840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B8C3C8-CF61-F69F-6BB2-0DDCA1983FE4}"/>
              </a:ext>
            </a:extLst>
          </p:cNvPr>
          <p:cNvSpPr/>
          <p:nvPr/>
        </p:nvSpPr>
        <p:spPr>
          <a:xfrm>
            <a:off x="20418083" y="-2331720"/>
            <a:ext cx="8231660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6F73B-D361-8CCC-E4F1-760353D295A6}"/>
              </a:ext>
            </a:extLst>
          </p:cNvPr>
          <p:cNvSpPr txBox="1"/>
          <p:nvPr/>
        </p:nvSpPr>
        <p:spPr>
          <a:xfrm>
            <a:off x="2270760" y="252222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 you for your attention</a:t>
            </a:r>
            <a:endParaRPr lang="en-US" sz="3600" b="1" i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CD3-6BB0-A924-2942-EBDB943CE8CB}"/>
              </a:ext>
            </a:extLst>
          </p:cNvPr>
          <p:cNvSpPr txBox="1"/>
          <p:nvPr/>
        </p:nvSpPr>
        <p:spPr>
          <a:xfrm>
            <a:off x="1589896" y="3550920"/>
            <a:ext cx="83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This is just the beginning, not the end</a:t>
            </a:r>
          </a:p>
        </p:txBody>
      </p:sp>
    </p:spTree>
    <p:extLst>
      <p:ext uri="{BB962C8B-B14F-4D97-AF65-F5344CB8AC3E}">
        <p14:creationId xmlns:p14="http://schemas.microsoft.com/office/powerpoint/2010/main" val="1102636468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C5E0EA-74C7-33E5-2092-01CEE9E9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D88FC6-2D6D-A77A-03C2-DE1FCEF494F3}"/>
              </a:ext>
            </a:extLst>
          </p:cNvPr>
          <p:cNvSpPr txBox="1"/>
          <p:nvPr/>
        </p:nvSpPr>
        <p:spPr>
          <a:xfrm>
            <a:off x="2270760" y="2522220"/>
            <a:ext cx="765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 you for your attention</a:t>
            </a:r>
            <a:endParaRPr lang="en-US" sz="3600" b="1" i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1CE0A-1958-9901-8CD0-EE80791F8B0A}"/>
              </a:ext>
            </a:extLst>
          </p:cNvPr>
          <p:cNvSpPr txBox="1"/>
          <p:nvPr/>
        </p:nvSpPr>
        <p:spPr>
          <a:xfrm>
            <a:off x="1589896" y="3550920"/>
            <a:ext cx="83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This is just the beginning, not the end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4CF07D-07D8-ECAC-9005-76F12C9F027C}"/>
              </a:ext>
            </a:extLst>
          </p:cNvPr>
          <p:cNvSpPr/>
          <p:nvPr/>
        </p:nvSpPr>
        <p:spPr>
          <a:xfrm>
            <a:off x="4187483" y="-723314"/>
            <a:ext cx="8475785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161531-79E2-2632-7AAE-67D626E49295}"/>
              </a:ext>
            </a:extLst>
          </p:cNvPr>
          <p:cNvSpPr/>
          <p:nvPr/>
        </p:nvSpPr>
        <p:spPr>
          <a:xfrm>
            <a:off x="-1432560" y="-281354"/>
            <a:ext cx="13065955" cy="1080516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40336E-3CC2-1C06-928F-51CFA614B34D}"/>
              </a:ext>
            </a:extLst>
          </p:cNvPr>
          <p:cNvSpPr/>
          <p:nvPr/>
        </p:nvSpPr>
        <p:spPr>
          <a:xfrm>
            <a:off x="-2133600" y="-137160"/>
            <a:ext cx="14192543" cy="10972800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B6EFA52-7900-C172-ECA0-8F445A7B31BF}"/>
              </a:ext>
            </a:extLst>
          </p:cNvPr>
          <p:cNvSpPr/>
          <p:nvPr/>
        </p:nvSpPr>
        <p:spPr>
          <a:xfrm>
            <a:off x="3410242" y="-395068"/>
            <a:ext cx="10061917" cy="11765280"/>
          </a:xfrm>
          <a:custGeom>
            <a:avLst/>
            <a:gdLst>
              <a:gd name="connsiteX0" fmla="*/ 897162 w 7576340"/>
              <a:gd name="connsiteY0" fmla="*/ 0 h 6858000"/>
              <a:gd name="connsiteX1" fmla="*/ 7576340 w 7576340"/>
              <a:gd name="connsiteY1" fmla="*/ 0 h 6858000"/>
              <a:gd name="connsiteX2" fmla="*/ 7576340 w 7576340"/>
              <a:gd name="connsiteY2" fmla="*/ 6858000 h 6858000"/>
              <a:gd name="connsiteX3" fmla="*/ 6864889 w 7576340"/>
              <a:gd name="connsiteY3" fmla="*/ 6858000 h 6858000"/>
              <a:gd name="connsiteX4" fmla="*/ 6861912 w 7576340"/>
              <a:gd name="connsiteY4" fmla="*/ 6831630 h 6858000"/>
              <a:gd name="connsiteX5" fmla="*/ 6156901 w 7576340"/>
              <a:gd name="connsiteY5" fmla="*/ 5118505 h 6858000"/>
              <a:gd name="connsiteX6" fmla="*/ 2802911 w 7576340"/>
              <a:gd name="connsiteY6" fmla="*/ 4187495 h 6858000"/>
              <a:gd name="connsiteX7" fmla="*/ 2305497 w 7576340"/>
              <a:gd name="connsiteY7" fmla="*/ 2312363 h 6858000"/>
              <a:gd name="connsiteX8" fmla="*/ 17393 w 7576340"/>
              <a:gd name="connsiteY8" fmla="*/ 1486256 h 6858000"/>
              <a:gd name="connsiteX9" fmla="*/ 854655 w 7576340"/>
              <a:gd name="connsiteY9" fmla="*/ 60925 h 6858000"/>
              <a:gd name="connsiteX10" fmla="*/ 897162 w 757634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76340" h="6858000">
                <a:moveTo>
                  <a:pt x="897162" y="0"/>
                </a:moveTo>
                <a:lnTo>
                  <a:pt x="7576340" y="0"/>
                </a:lnTo>
                <a:lnTo>
                  <a:pt x="7576340" y="6858000"/>
                </a:lnTo>
                <a:lnTo>
                  <a:pt x="6864889" y="6858000"/>
                </a:lnTo>
                <a:lnTo>
                  <a:pt x="6861912" y="6831630"/>
                </a:lnTo>
                <a:cubicBezTo>
                  <a:pt x="6799320" y="6327086"/>
                  <a:pt x="6625891" y="5465585"/>
                  <a:pt x="6156901" y="5118505"/>
                </a:cubicBezTo>
                <a:cubicBezTo>
                  <a:pt x="5474733" y="4613662"/>
                  <a:pt x="3444811" y="4655186"/>
                  <a:pt x="2802911" y="4187495"/>
                </a:cubicBezTo>
                <a:cubicBezTo>
                  <a:pt x="2161010" y="3719805"/>
                  <a:pt x="2769750" y="2762570"/>
                  <a:pt x="2305497" y="2312363"/>
                </a:cubicBezTo>
                <a:cubicBezTo>
                  <a:pt x="1841244" y="1862157"/>
                  <a:pt x="240045" y="2008583"/>
                  <a:pt x="17393" y="1486256"/>
                </a:cubicBezTo>
                <a:cubicBezTo>
                  <a:pt x="-107848" y="1192448"/>
                  <a:pt x="471395" y="584699"/>
                  <a:pt x="854655" y="60925"/>
                </a:cubicBezTo>
                <a:lnTo>
                  <a:pt x="897162" y="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1FCDE-6AD2-4638-C934-D9D6AE5D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A1112B4-9C35-B305-4B25-905B8D051C7F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663DF02-2032-C24A-A481-6AAC5DD900D1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AB75F7-F969-D228-48D6-E1CC5420403D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E2D382-FC8E-E770-F018-F2C945D488FE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91F31C4-15CC-908E-7A87-AB09030C6C68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58284B-AC67-72A6-75C2-EFD081A0B0A3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670DA78-BBB7-38DB-3FD5-FBBF8F3487C8}"/>
              </a:ext>
            </a:extLst>
          </p:cNvPr>
          <p:cNvSpPr/>
          <p:nvPr/>
        </p:nvSpPr>
        <p:spPr>
          <a:xfrm>
            <a:off x="823997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95D0018-DDE3-08D2-6558-6C3104BBF78B}"/>
              </a:ext>
            </a:extLst>
          </p:cNvPr>
          <p:cNvSpPr/>
          <p:nvPr/>
        </p:nvSpPr>
        <p:spPr>
          <a:xfrm>
            <a:off x="7460486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036AB5-695B-D09D-C2DD-6DA1BA0995CB}"/>
              </a:ext>
            </a:extLst>
          </p:cNvPr>
          <p:cNvSpPr/>
          <p:nvPr/>
        </p:nvSpPr>
        <p:spPr>
          <a:xfrm>
            <a:off x="-7447151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D276EE-C666-6ED7-5442-27F10FE16A4A}"/>
              </a:ext>
            </a:extLst>
          </p:cNvPr>
          <p:cNvSpPr/>
          <p:nvPr/>
        </p:nvSpPr>
        <p:spPr>
          <a:xfrm>
            <a:off x="15416036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5091BE-DEAB-FAD8-2F67-312E856B678B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BF599-513C-BF23-A678-8B7DFF13FF63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426807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D97F-28E3-E2F4-423A-90B382A2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AB0EF4-BE3B-3E45-1573-2CD56B8542E4}"/>
              </a:ext>
            </a:extLst>
          </p:cNvPr>
          <p:cNvSpPr/>
          <p:nvPr/>
        </p:nvSpPr>
        <p:spPr>
          <a:xfrm>
            <a:off x="4861560" y="-1972994"/>
            <a:ext cx="17876520" cy="1174183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7E8CBB5-484F-80D1-776A-8111AF3B8FEB}"/>
              </a:ext>
            </a:extLst>
          </p:cNvPr>
          <p:cNvSpPr/>
          <p:nvPr/>
        </p:nvSpPr>
        <p:spPr>
          <a:xfrm>
            <a:off x="-487680" y="-1226234"/>
            <a:ext cx="31470600" cy="9425354"/>
          </a:xfrm>
          <a:custGeom>
            <a:avLst/>
            <a:gdLst>
              <a:gd name="connsiteX0" fmla="*/ 0 w 10877554"/>
              <a:gd name="connsiteY0" fmla="*/ 0 h 6858000"/>
              <a:gd name="connsiteX1" fmla="*/ 5422561 w 10877554"/>
              <a:gd name="connsiteY1" fmla="*/ 0 h 6858000"/>
              <a:gd name="connsiteX2" fmla="*/ 5383706 w 10877554"/>
              <a:gd name="connsiteY2" fmla="*/ 60925 h 6858000"/>
              <a:gd name="connsiteX3" fmla="*/ 4618380 w 10877554"/>
              <a:gd name="connsiteY3" fmla="*/ 1486256 h 6858000"/>
              <a:gd name="connsiteX4" fmla="*/ 6709894 w 10877554"/>
              <a:gd name="connsiteY4" fmla="*/ 2312363 h 6858000"/>
              <a:gd name="connsiteX5" fmla="*/ 7164571 w 10877554"/>
              <a:gd name="connsiteY5" fmla="*/ 4187495 h 6858000"/>
              <a:gd name="connsiteX6" fmla="*/ 10230394 w 10877554"/>
              <a:gd name="connsiteY6" fmla="*/ 5118505 h 6858000"/>
              <a:gd name="connsiteX7" fmla="*/ 10874833 w 10877554"/>
              <a:gd name="connsiteY7" fmla="*/ 6831630 h 6858000"/>
              <a:gd name="connsiteX8" fmla="*/ 10877554 w 10877554"/>
              <a:gd name="connsiteY8" fmla="*/ 6858000 h 6858000"/>
              <a:gd name="connsiteX9" fmla="*/ 0 w 10877554"/>
              <a:gd name="connsiteY9" fmla="*/ 6858000 h 6858000"/>
              <a:gd name="connsiteX10" fmla="*/ 0 w 10877554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77554" h="6858000">
                <a:moveTo>
                  <a:pt x="0" y="0"/>
                </a:moveTo>
                <a:lnTo>
                  <a:pt x="5422561" y="0"/>
                </a:lnTo>
                <a:lnTo>
                  <a:pt x="5383706" y="60925"/>
                </a:lnTo>
                <a:cubicBezTo>
                  <a:pt x="5033374" y="584699"/>
                  <a:pt x="4503899" y="1192448"/>
                  <a:pt x="4618380" y="1486256"/>
                </a:cubicBezTo>
                <a:cubicBezTo>
                  <a:pt x="4821902" y="2008583"/>
                  <a:pt x="6285529" y="1862157"/>
                  <a:pt x="6709894" y="2312363"/>
                </a:cubicBezTo>
                <a:cubicBezTo>
                  <a:pt x="7134260" y="2762570"/>
                  <a:pt x="6577821" y="3719805"/>
                  <a:pt x="7164571" y="4187495"/>
                </a:cubicBezTo>
                <a:cubicBezTo>
                  <a:pt x="7751321" y="4655186"/>
                  <a:pt x="9606837" y="4613662"/>
                  <a:pt x="10230394" y="5118505"/>
                </a:cubicBezTo>
                <a:cubicBezTo>
                  <a:pt x="10659090" y="5465585"/>
                  <a:pt x="10817618" y="6327086"/>
                  <a:pt x="10874833" y="6831630"/>
                </a:cubicBezTo>
                <a:lnTo>
                  <a:pt x="1087755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1270000" dist="38100" dir="18900000" algn="b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8AEF5F-21A2-34B8-F3E4-DDC437AFB3CD}"/>
              </a:ext>
            </a:extLst>
          </p:cNvPr>
          <p:cNvSpPr/>
          <p:nvPr/>
        </p:nvSpPr>
        <p:spPr>
          <a:xfrm>
            <a:off x="-3305907" y="-3245435"/>
            <a:ext cx="32848062" cy="12600450"/>
          </a:xfrm>
          <a:custGeom>
            <a:avLst/>
            <a:gdLst>
              <a:gd name="connsiteX0" fmla="*/ 3840686 w 6914567"/>
              <a:gd name="connsiteY0" fmla="*/ 1083300 h 13463757"/>
              <a:gd name="connsiteX1" fmla="*/ 3512440 w 6914567"/>
              <a:gd name="connsiteY1" fmla="*/ 3873393 h 13463757"/>
              <a:gd name="connsiteX2" fmla="*/ 4544071 w 6914567"/>
              <a:gd name="connsiteY2" fmla="*/ 5256716 h 13463757"/>
              <a:gd name="connsiteX3" fmla="*/ 4966102 w 6914567"/>
              <a:gd name="connsiteY3" fmla="*/ 7929577 h 13463757"/>
              <a:gd name="connsiteX4" fmla="*/ 6536994 w 6914567"/>
              <a:gd name="connsiteY4" fmla="*/ 9547362 h 13463757"/>
              <a:gd name="connsiteX5" fmla="*/ 6654225 w 6914567"/>
              <a:gd name="connsiteY5" fmla="*/ 12571916 h 13463757"/>
              <a:gd name="connsiteX6" fmla="*/ 3488994 w 6914567"/>
              <a:gd name="connsiteY6" fmla="*/ 12970500 h 13463757"/>
              <a:gd name="connsiteX7" fmla="*/ 3488994 w 6914567"/>
              <a:gd name="connsiteY7" fmla="*/ 12970500 h 13463757"/>
              <a:gd name="connsiteX8" fmla="*/ 675456 w 6914567"/>
              <a:gd name="connsiteY8" fmla="*/ 12829823 h 13463757"/>
              <a:gd name="connsiteX9" fmla="*/ 136194 w 6914567"/>
              <a:gd name="connsiteY9" fmla="*/ 4858131 h 13463757"/>
              <a:gd name="connsiteX10" fmla="*/ 370656 w 6914567"/>
              <a:gd name="connsiteY10" fmla="*/ 215793 h 13463757"/>
              <a:gd name="connsiteX11" fmla="*/ 3840686 w 6914567"/>
              <a:gd name="connsiteY11" fmla="*/ 1083300 h 1346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4567" h="13463757">
                <a:moveTo>
                  <a:pt x="3840686" y="1083300"/>
                </a:moveTo>
                <a:cubicBezTo>
                  <a:pt x="4364317" y="1692900"/>
                  <a:pt x="3395209" y="3177824"/>
                  <a:pt x="3512440" y="3873393"/>
                </a:cubicBezTo>
                <a:cubicBezTo>
                  <a:pt x="3629671" y="4568962"/>
                  <a:pt x="4301794" y="4580686"/>
                  <a:pt x="4544071" y="5256716"/>
                </a:cubicBezTo>
                <a:cubicBezTo>
                  <a:pt x="4786348" y="5932746"/>
                  <a:pt x="4633948" y="7214469"/>
                  <a:pt x="4966102" y="7929577"/>
                </a:cubicBezTo>
                <a:cubicBezTo>
                  <a:pt x="5298256" y="8644685"/>
                  <a:pt x="6255640" y="8773639"/>
                  <a:pt x="6536994" y="9547362"/>
                </a:cubicBezTo>
                <a:cubicBezTo>
                  <a:pt x="6818348" y="10321085"/>
                  <a:pt x="7162225" y="12001393"/>
                  <a:pt x="6654225" y="12571916"/>
                </a:cubicBezTo>
                <a:cubicBezTo>
                  <a:pt x="6146225" y="13142439"/>
                  <a:pt x="3488994" y="12970500"/>
                  <a:pt x="3488994" y="12970500"/>
                </a:cubicBezTo>
                <a:lnTo>
                  <a:pt x="3488994" y="12970500"/>
                </a:lnTo>
                <a:cubicBezTo>
                  <a:pt x="3020071" y="12947054"/>
                  <a:pt x="1234256" y="14181884"/>
                  <a:pt x="675456" y="12829823"/>
                </a:cubicBezTo>
                <a:cubicBezTo>
                  <a:pt x="116656" y="11477762"/>
                  <a:pt x="186994" y="6960469"/>
                  <a:pt x="136194" y="4858131"/>
                </a:cubicBezTo>
                <a:cubicBezTo>
                  <a:pt x="85394" y="2755793"/>
                  <a:pt x="-250667" y="844932"/>
                  <a:pt x="370656" y="215793"/>
                </a:cubicBezTo>
                <a:cubicBezTo>
                  <a:pt x="991979" y="-413346"/>
                  <a:pt x="3317055" y="473700"/>
                  <a:pt x="3840686" y="108330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4F7050-6CC0-8750-6B26-1F6AD0C8DAE4}"/>
              </a:ext>
            </a:extLst>
          </p:cNvPr>
          <p:cNvSpPr/>
          <p:nvPr/>
        </p:nvSpPr>
        <p:spPr>
          <a:xfrm>
            <a:off x="3008671" y="117987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INSTRUCTOR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57ACE4F1-D37C-B884-EF64-3665BF5543BB}"/>
              </a:ext>
            </a:extLst>
          </p:cNvPr>
          <p:cNvSpPr/>
          <p:nvPr/>
        </p:nvSpPr>
        <p:spPr>
          <a:xfrm>
            <a:off x="1071524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Abdalrahman Daif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0FDE8A1-3030-6B82-F3D5-18DF35272E93}"/>
              </a:ext>
            </a:extLst>
          </p:cNvPr>
          <p:cNvSpPr/>
          <p:nvPr/>
        </p:nvSpPr>
        <p:spPr>
          <a:xfrm>
            <a:off x="7708220" y="3826917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Amr Zain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DABD2CE-9D0C-AD24-DE08-CB0E7F2E0111}"/>
              </a:ext>
            </a:extLst>
          </p:cNvPr>
          <p:cNvSpPr/>
          <p:nvPr/>
        </p:nvSpPr>
        <p:spPr>
          <a:xfrm>
            <a:off x="823997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Salma Magdy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85364B6-6217-D68F-C68C-95C021294AAC}"/>
              </a:ext>
            </a:extLst>
          </p:cNvPr>
          <p:cNvSpPr/>
          <p:nvPr/>
        </p:nvSpPr>
        <p:spPr>
          <a:xfrm>
            <a:off x="7460486" y="4825284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Somaia</a:t>
            </a:r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Osama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A0CEA02-1D93-580B-FBD8-5AB83FED91AE}"/>
              </a:ext>
            </a:extLst>
          </p:cNvPr>
          <p:cNvSpPr/>
          <p:nvPr/>
        </p:nvSpPr>
        <p:spPr>
          <a:xfrm>
            <a:off x="547980" y="5790100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Rawda Fadel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D4CCBF0-52F8-1908-8AEB-F379CBA93DB1}"/>
              </a:ext>
            </a:extLst>
          </p:cNvPr>
          <p:cNvSpPr/>
          <p:nvPr/>
        </p:nvSpPr>
        <p:spPr>
          <a:xfrm>
            <a:off x="7209880" y="5782646"/>
            <a:ext cx="3748035" cy="683288"/>
          </a:xfrm>
          <a:prstGeom prst="parallelogram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Hager Reda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3550F-41FA-CDD0-8B90-A737A80FA921}"/>
              </a:ext>
            </a:extLst>
          </p:cNvPr>
          <p:cNvSpPr/>
          <p:nvPr/>
        </p:nvSpPr>
        <p:spPr>
          <a:xfrm>
            <a:off x="2875934" y="2419765"/>
            <a:ext cx="6440129" cy="108154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Amasis MT Pro Black" panose="02040A04050005020304" pitchFamily="18" charset="0"/>
              </a:rPr>
              <a:t>TEAM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9E055D-06EB-629A-2617-8844545F8647}"/>
              </a:ext>
            </a:extLst>
          </p:cNvPr>
          <p:cNvSpPr/>
          <p:nvPr/>
        </p:nvSpPr>
        <p:spPr>
          <a:xfrm>
            <a:off x="4308342" y="1430398"/>
            <a:ext cx="3575315" cy="7189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Amasis MT Pro Black" panose="02040A04050005020304" pitchFamily="18" charset="0"/>
              </a:rPr>
              <a:t>Abdullah Mahmoud</a:t>
            </a:r>
          </a:p>
        </p:txBody>
      </p:sp>
    </p:spTree>
    <p:extLst>
      <p:ext uri="{BB962C8B-B14F-4D97-AF65-F5344CB8AC3E}">
        <p14:creationId xmlns:p14="http://schemas.microsoft.com/office/powerpoint/2010/main" val="355423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96BE9F-9E55-BEE7-6D04-B8F0754A7B2F}"/>
              </a:ext>
            </a:extLst>
          </p:cNvPr>
          <p:cNvSpPr/>
          <p:nvPr/>
        </p:nvSpPr>
        <p:spPr>
          <a:xfrm>
            <a:off x="223520" y="182880"/>
            <a:ext cx="6929120" cy="1117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atin typeface="Amasis MT Pro Black" panose="02040A04050005020304" pitchFamily="18" charset="0"/>
              </a:rPr>
              <a:t>Project Overview (Fraud Detection)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E7584-BB2B-237A-C758-09248596D04F}"/>
              </a:ext>
            </a:extLst>
          </p:cNvPr>
          <p:cNvSpPr/>
          <p:nvPr/>
        </p:nvSpPr>
        <p:spPr>
          <a:xfrm>
            <a:off x="8362663" y="2489200"/>
            <a:ext cx="3708400" cy="3860800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schemeClr val="bg2">
                <a:lumMod val="90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628577-6BB0-7FE3-42E5-66C4D00215C1}"/>
              </a:ext>
            </a:extLst>
          </p:cNvPr>
          <p:cNvSpPr/>
          <p:nvPr/>
        </p:nvSpPr>
        <p:spPr>
          <a:xfrm>
            <a:off x="120937" y="1534160"/>
            <a:ext cx="8147991" cy="48158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381000">
              <a:schemeClr val="accent5">
                <a:satMod val="175000"/>
                <a:alpha val="40000"/>
              </a:schemeClr>
            </a:glow>
            <a:outerShdw blurRad="38100" dist="12700" dir="8100000" sy="-23000" kx="800400" algn="br" rotWithShape="0">
              <a:schemeClr val="accent5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2400" b="1" dirty="0"/>
              <a:t>Full End-to-End Fraud Detection and Analysis system</a:t>
            </a:r>
            <a:r>
              <a:rPr lang="en-US" dirty="0"/>
              <a:t>,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Our project is designed to handle the entire data lifecycle—from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collection and storage, through transformation and orchestration, to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advanced analytics. By integrating </a:t>
            </a:r>
            <a:r>
              <a:rPr lang="en-US" b="1" dirty="0"/>
              <a:t>databases, data warehouses, and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 automated ETL pipelines</a:t>
            </a:r>
            <a:r>
              <a:rPr lang="en-US" dirty="0"/>
              <a:t>, we ensure that raw data is transformed into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meaningful insights efficiently and reliably.</a:t>
            </a:r>
          </a:p>
        </p:txBody>
      </p:sp>
    </p:spTree>
    <p:extLst>
      <p:ext uri="{BB962C8B-B14F-4D97-AF65-F5344CB8AC3E}">
        <p14:creationId xmlns:p14="http://schemas.microsoft.com/office/powerpoint/2010/main" val="4163284937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8471</Words>
  <Application>Microsoft Office PowerPoint</Application>
  <PresentationFormat>Widescreen</PresentationFormat>
  <Paragraphs>1918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Amasis MT Pro Black</vt:lpstr>
      <vt:lpstr>Aptos</vt:lpstr>
      <vt:lpstr>Aptos Display</vt:lpstr>
      <vt:lpstr>Arial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Hager Reda</dc:creator>
  <cp:lastModifiedBy>Hager Reda</cp:lastModifiedBy>
  <cp:revision>2</cp:revision>
  <dcterms:created xsi:type="dcterms:W3CDTF">2025-11-10T10:32:10Z</dcterms:created>
  <dcterms:modified xsi:type="dcterms:W3CDTF">2025-11-30T21:54:19Z</dcterms:modified>
</cp:coreProperties>
</file>